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81" r:id="rId2"/>
    <p:sldId id="256" r:id="rId3"/>
    <p:sldId id="268" r:id="rId4"/>
    <p:sldId id="258" r:id="rId5"/>
    <p:sldId id="279" r:id="rId6"/>
    <p:sldId id="270" r:id="rId7"/>
    <p:sldId id="263" r:id="rId8"/>
    <p:sldId id="276" r:id="rId9"/>
    <p:sldId id="277" r:id="rId10"/>
    <p:sldId id="278" r:id="rId11"/>
    <p:sldId id="280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2AC"/>
    <a:srgbClr val="C5B647"/>
    <a:srgbClr val="DFED8B"/>
    <a:srgbClr val="26218B"/>
    <a:srgbClr val="AC14A1"/>
    <a:srgbClr val="5C1597"/>
    <a:srgbClr val="86F2D6"/>
    <a:srgbClr val="E0D89C"/>
    <a:srgbClr val="C5DE2E"/>
    <a:srgbClr val="17DF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02" autoAdjust="0"/>
    <p:restoredTop sz="93786" autoAdjust="0"/>
  </p:normalViewPr>
  <p:slideViewPr>
    <p:cSldViewPr>
      <p:cViewPr>
        <p:scale>
          <a:sx n="90" d="100"/>
          <a:sy n="90" d="100"/>
        </p:scale>
        <p:origin x="-69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5B150-19F5-4D5C-A04A-BC20854F0420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031CA1-BC1D-4CA0-8F11-5D2F25A5BFBA}">
      <dgm:prSet phldrT="[Текст]" phldr="1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endParaRPr lang="ru-RU" dirty="0">
            <a:solidFill>
              <a:srgbClr val="AF21B2"/>
            </a:solidFill>
          </a:endParaRPr>
        </a:p>
      </dgm:t>
    </dgm:pt>
    <dgm:pt modelId="{8CBA2B58-440E-4B1D-B09E-AE1C944D41A1}" type="parTrans" cxnId="{63F938B6-BF45-4548-8E42-71A150A1EF76}">
      <dgm:prSet/>
      <dgm:spPr/>
      <dgm:t>
        <a:bodyPr/>
        <a:lstStyle/>
        <a:p>
          <a:endParaRPr lang="ru-RU"/>
        </a:p>
      </dgm:t>
    </dgm:pt>
    <dgm:pt modelId="{72C57C74-B79F-4F82-94E8-A1D056D83E45}" type="sibTrans" cxnId="{63F938B6-BF45-4548-8E42-71A150A1EF76}">
      <dgm:prSet/>
      <dgm:spPr/>
      <dgm:t>
        <a:bodyPr/>
        <a:lstStyle/>
        <a:p>
          <a:endParaRPr lang="ru-RU"/>
        </a:p>
      </dgm:t>
    </dgm:pt>
    <dgm:pt modelId="{06357E03-AD29-4563-846C-9EB7B5D6A8EB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агропромышленный комплекс;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9E1792-9755-425B-A618-0F810021F153}" type="parTrans" cxnId="{E4A199EA-112C-4C3C-8F00-E5E0FDFA90FC}">
      <dgm:prSet/>
      <dgm:spPr/>
      <dgm:t>
        <a:bodyPr/>
        <a:lstStyle/>
        <a:p>
          <a:endParaRPr lang="ru-RU"/>
        </a:p>
      </dgm:t>
    </dgm:pt>
    <dgm:pt modelId="{53A43E7F-8530-4BAA-B6CC-87B3D942DEB1}" type="sibTrans" cxnId="{E4A199EA-112C-4C3C-8F00-E5E0FDFA90FC}">
      <dgm:prSet/>
      <dgm:spPr/>
      <dgm:t>
        <a:bodyPr/>
        <a:lstStyle/>
        <a:p>
          <a:endParaRPr lang="ru-RU"/>
        </a:p>
      </dgm:t>
    </dgm:pt>
    <dgm:pt modelId="{AB154882-5FDC-49E6-AEC3-76166C7FBBC0}">
      <dgm:prSet phldrT="[Текст]" phldr="1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endParaRPr lang="ru-RU" dirty="0">
            <a:solidFill>
              <a:srgbClr val="AF21B2"/>
            </a:solidFill>
          </a:endParaRPr>
        </a:p>
      </dgm:t>
    </dgm:pt>
    <dgm:pt modelId="{8151AAA2-50B5-44A4-AC66-3AD15AA321E1}" type="parTrans" cxnId="{3242815F-0281-46FF-890B-D364F38F2E36}">
      <dgm:prSet/>
      <dgm:spPr/>
      <dgm:t>
        <a:bodyPr/>
        <a:lstStyle/>
        <a:p>
          <a:endParaRPr lang="ru-RU"/>
        </a:p>
      </dgm:t>
    </dgm:pt>
    <dgm:pt modelId="{6463CBB7-8083-40F5-8029-826FA3BB5580}" type="sibTrans" cxnId="{3242815F-0281-46FF-890B-D364F38F2E36}">
      <dgm:prSet/>
      <dgm:spPr/>
      <dgm:t>
        <a:bodyPr/>
        <a:lstStyle/>
        <a:p>
          <a:endParaRPr lang="ru-RU"/>
        </a:p>
      </dgm:t>
    </dgm:pt>
    <dgm:pt modelId="{7984AB66-B24A-472C-8025-9269F128824D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пищевая и перерабатывающая промышленность;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C6C98D-CBE0-4216-AE16-AB2CBBFC5EA4}" type="parTrans" cxnId="{28F59B91-8826-48F9-8BEA-30BFED07F6DA}">
      <dgm:prSet/>
      <dgm:spPr/>
      <dgm:t>
        <a:bodyPr/>
        <a:lstStyle/>
        <a:p>
          <a:endParaRPr lang="ru-RU"/>
        </a:p>
      </dgm:t>
    </dgm:pt>
    <dgm:pt modelId="{EF73EE12-4FB6-48B9-9AFC-93F5ED5F8DEF}" type="sibTrans" cxnId="{28F59B91-8826-48F9-8BEA-30BFED07F6DA}">
      <dgm:prSet/>
      <dgm:spPr/>
      <dgm:t>
        <a:bodyPr/>
        <a:lstStyle/>
        <a:p>
          <a:endParaRPr lang="ru-RU"/>
        </a:p>
      </dgm:t>
    </dgm:pt>
    <dgm:pt modelId="{BF2ECF1B-C4CF-4F88-8A34-0E55FC272CA4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лесопереработка;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C0BBBE-CB08-44B1-A58C-58E417DE43C1}" type="parTrans" cxnId="{5F14101B-6C4E-453C-A262-F80CF8C37968}">
      <dgm:prSet/>
      <dgm:spPr/>
      <dgm:t>
        <a:bodyPr/>
        <a:lstStyle/>
        <a:p>
          <a:endParaRPr lang="ru-RU"/>
        </a:p>
      </dgm:t>
    </dgm:pt>
    <dgm:pt modelId="{8BC618EE-2879-4527-A8D5-4B0BE27704CB}" type="sibTrans" cxnId="{5F14101B-6C4E-453C-A262-F80CF8C37968}">
      <dgm:prSet/>
      <dgm:spPr/>
      <dgm:t>
        <a:bodyPr/>
        <a:lstStyle/>
        <a:p>
          <a:endParaRPr lang="ru-RU"/>
        </a:p>
      </dgm:t>
    </dgm:pt>
    <dgm:pt modelId="{DD193A80-90B4-40D4-B803-2616C169BA8E}">
      <dgm:prSet phldrT="[Текст]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endParaRPr lang="ru-RU" dirty="0">
            <a:solidFill>
              <a:srgbClr val="AF21B2"/>
            </a:solidFill>
          </a:endParaRPr>
        </a:p>
      </dgm:t>
    </dgm:pt>
    <dgm:pt modelId="{A5808719-5D90-4ABF-A7A6-90B658A8BD5A}" type="parTrans" cxnId="{43DB5FA1-02D9-4422-91B6-AE517E6E2566}">
      <dgm:prSet/>
      <dgm:spPr/>
      <dgm:t>
        <a:bodyPr/>
        <a:lstStyle/>
        <a:p>
          <a:endParaRPr lang="ru-RU"/>
        </a:p>
      </dgm:t>
    </dgm:pt>
    <dgm:pt modelId="{52806954-A91D-41AB-987F-28CAEB26862C}" type="sibTrans" cxnId="{43DB5FA1-02D9-4422-91B6-AE517E6E2566}">
      <dgm:prSet/>
      <dgm:spPr/>
      <dgm:t>
        <a:bodyPr/>
        <a:lstStyle/>
        <a:p>
          <a:endParaRPr lang="ru-RU"/>
        </a:p>
      </dgm:t>
    </dgm:pt>
    <dgm:pt modelId="{D4C02BB5-7D04-4E58-B5EF-86D3C9C27300}">
      <dgm:prSet phldrT="[Текст]" phldr="1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endParaRPr lang="ru-RU" dirty="0">
            <a:solidFill>
              <a:srgbClr val="AF21B2"/>
            </a:solidFill>
          </a:endParaRPr>
        </a:p>
      </dgm:t>
    </dgm:pt>
    <dgm:pt modelId="{553D5C17-2750-4187-889D-ABEB07239A7C}" type="sibTrans" cxnId="{2F554FD0-313B-432D-BD63-72340BFB3EFA}">
      <dgm:prSet/>
      <dgm:spPr/>
      <dgm:t>
        <a:bodyPr/>
        <a:lstStyle/>
        <a:p>
          <a:endParaRPr lang="ru-RU"/>
        </a:p>
      </dgm:t>
    </dgm:pt>
    <dgm:pt modelId="{385B6D49-E81A-402A-9E87-453FC5C1F56F}" type="parTrans" cxnId="{2F554FD0-313B-432D-BD63-72340BFB3EFA}">
      <dgm:prSet/>
      <dgm:spPr/>
      <dgm:t>
        <a:bodyPr/>
        <a:lstStyle/>
        <a:p>
          <a:endParaRPr lang="ru-RU"/>
        </a:p>
      </dgm:t>
    </dgm:pt>
    <dgm:pt modelId="{AFC007F0-5AD3-4139-B417-2C5318D9F1E7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гражданское машиностроение;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A7A1F8-FF4C-4260-BF66-40AC018A8A3E}" type="sibTrans" cxnId="{E4A6D3EF-6DC1-48A3-9116-011DDD046938}">
      <dgm:prSet/>
      <dgm:spPr/>
      <dgm:t>
        <a:bodyPr/>
        <a:lstStyle/>
        <a:p>
          <a:endParaRPr lang="ru-RU"/>
        </a:p>
      </dgm:t>
    </dgm:pt>
    <dgm:pt modelId="{67CC4C8D-FD91-419A-9248-88E46FF0EA98}" type="parTrans" cxnId="{E4A6D3EF-6DC1-48A3-9116-011DDD046938}">
      <dgm:prSet/>
      <dgm:spPr/>
      <dgm:t>
        <a:bodyPr/>
        <a:lstStyle/>
        <a:p>
          <a:endParaRPr lang="ru-RU"/>
        </a:p>
      </dgm:t>
    </dgm:pt>
    <dgm:pt modelId="{E83DFE18-EC6A-488A-8125-1D9D38E60128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добыча полезных ископаемых;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5DDC1F-8E88-461D-ADC3-A3E1F0399FB2}" type="parTrans" cxnId="{7CCC6B8F-AB88-4DEC-A5DB-F75444AAD983}">
      <dgm:prSet/>
      <dgm:spPr/>
      <dgm:t>
        <a:bodyPr/>
        <a:lstStyle/>
        <a:p>
          <a:endParaRPr lang="ru-RU"/>
        </a:p>
      </dgm:t>
    </dgm:pt>
    <dgm:pt modelId="{A507439B-1111-49ED-91A6-C5137A5E5019}" type="sibTrans" cxnId="{7CCC6B8F-AB88-4DEC-A5DB-F75444AAD983}">
      <dgm:prSet/>
      <dgm:spPr/>
      <dgm:t>
        <a:bodyPr/>
        <a:lstStyle/>
        <a:p>
          <a:endParaRPr lang="ru-RU"/>
        </a:p>
      </dgm:t>
    </dgm:pt>
    <dgm:pt modelId="{5BD3910E-2C02-4202-A778-8AAD3B86778D}">
      <dgm:prSet phldrT="[Текст]" custT="1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pPr algn="ctr"/>
          <a:endParaRPr lang="ru-RU" sz="2400" b="1" i="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1C9CC23-A0AC-4A2A-AB3D-1DE3AB1697D6}" type="parTrans" cxnId="{9BD8A7C8-4FE9-4B40-B12E-21D909314681}">
      <dgm:prSet/>
      <dgm:spPr/>
      <dgm:t>
        <a:bodyPr/>
        <a:lstStyle/>
        <a:p>
          <a:endParaRPr lang="ru-RU"/>
        </a:p>
      </dgm:t>
    </dgm:pt>
    <dgm:pt modelId="{7EF29535-6EB6-424E-904F-36620409126E}" type="sibTrans" cxnId="{9BD8A7C8-4FE9-4B40-B12E-21D909314681}">
      <dgm:prSet/>
      <dgm:spPr/>
      <dgm:t>
        <a:bodyPr/>
        <a:lstStyle/>
        <a:p>
          <a:endParaRPr lang="ru-RU"/>
        </a:p>
      </dgm:t>
    </dgm:pt>
    <dgm:pt modelId="{B87462AB-D538-47FD-8146-CDFDACB5AA11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транспортная инфраструктура;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040F16-95AD-4B4A-99F0-4A0FA70B9E18}" type="parTrans" cxnId="{983CB21B-A390-4C4B-BDE5-DBD87E90F565}">
      <dgm:prSet/>
      <dgm:spPr/>
      <dgm:t>
        <a:bodyPr/>
        <a:lstStyle/>
        <a:p>
          <a:endParaRPr lang="ru-RU"/>
        </a:p>
      </dgm:t>
    </dgm:pt>
    <dgm:pt modelId="{B715CD9B-F013-4E72-A44C-F8A96746DE4C}" type="sibTrans" cxnId="{983CB21B-A390-4C4B-BDE5-DBD87E90F565}">
      <dgm:prSet/>
      <dgm:spPr/>
      <dgm:t>
        <a:bodyPr/>
        <a:lstStyle/>
        <a:p>
          <a:endParaRPr lang="ru-RU"/>
        </a:p>
      </dgm:t>
    </dgm:pt>
    <dgm:pt modelId="{710C169C-3727-48AC-A4E3-E297C8F82636}">
      <dgm:prSet phldrT="[Текст]" custT="1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pPr algn="ctr"/>
          <a:endParaRPr lang="ru-RU" sz="2400" b="1" i="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1067B8C-B4EF-4114-A4C9-AE6A473EA583}" type="parTrans" cxnId="{E7AF0AB5-974D-4D0A-9F57-8FEC84A487FC}">
      <dgm:prSet/>
      <dgm:spPr/>
      <dgm:t>
        <a:bodyPr/>
        <a:lstStyle/>
        <a:p>
          <a:endParaRPr lang="ru-RU"/>
        </a:p>
      </dgm:t>
    </dgm:pt>
    <dgm:pt modelId="{5DE4FF93-554E-42D1-BFF2-F3592A5E8ED4}" type="sibTrans" cxnId="{E7AF0AB5-974D-4D0A-9F57-8FEC84A487FC}">
      <dgm:prSet/>
      <dgm:spPr/>
      <dgm:t>
        <a:bodyPr/>
        <a:lstStyle/>
        <a:p>
          <a:endParaRPr lang="ru-RU"/>
        </a:p>
      </dgm:t>
    </dgm:pt>
    <dgm:pt modelId="{539E6DA3-130C-4725-8FF3-9335F21A15CF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создание туристских кластеров;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FF501D-3E8A-47DD-901F-1D91ECD3FAD8}" type="parTrans" cxnId="{6DCB4A58-E7B4-4DCE-B4BD-CD81C9D6C3D4}">
      <dgm:prSet/>
      <dgm:spPr/>
      <dgm:t>
        <a:bodyPr/>
        <a:lstStyle/>
        <a:p>
          <a:endParaRPr lang="ru-RU"/>
        </a:p>
      </dgm:t>
    </dgm:pt>
    <dgm:pt modelId="{BF31DD39-4FF0-452C-A40E-D697DB7C94A4}" type="sibTrans" cxnId="{6DCB4A58-E7B4-4DCE-B4BD-CD81C9D6C3D4}">
      <dgm:prSet/>
      <dgm:spPr/>
      <dgm:t>
        <a:bodyPr/>
        <a:lstStyle/>
        <a:p>
          <a:endParaRPr lang="ru-RU"/>
        </a:p>
      </dgm:t>
    </dgm:pt>
    <dgm:pt modelId="{CB6BF53C-CAD0-4DB2-B1B0-E28A61A6AB75}">
      <dgm:prSet phldrT="[Текст]" custT="1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pPr algn="ctr"/>
          <a:endParaRPr lang="ru-RU" sz="2400" b="1" i="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EBA4F10-3507-4CA6-A003-D7B70FD620BD}" type="parTrans" cxnId="{5E85CB95-481D-433C-9A5F-470B4733FEE6}">
      <dgm:prSet/>
      <dgm:spPr/>
      <dgm:t>
        <a:bodyPr/>
        <a:lstStyle/>
        <a:p>
          <a:endParaRPr lang="ru-RU"/>
        </a:p>
      </dgm:t>
    </dgm:pt>
    <dgm:pt modelId="{6AB9589F-D008-404B-960A-1874EC7A0A42}" type="sibTrans" cxnId="{5E85CB95-481D-433C-9A5F-470B4733FEE6}">
      <dgm:prSet/>
      <dgm:spPr/>
      <dgm:t>
        <a:bodyPr/>
        <a:lstStyle/>
        <a:p>
          <a:endParaRPr lang="ru-RU"/>
        </a:p>
      </dgm:t>
    </dgm:pt>
    <dgm:pt modelId="{F211C038-7013-4949-9B20-1CB993AEC09A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развитие металлургического комплекса;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868C4A-0C2D-44D5-90F1-FB7B4FD792C5}" type="parTrans" cxnId="{A3786A82-296C-489F-A641-87CBBA1A4757}">
      <dgm:prSet/>
      <dgm:spPr/>
      <dgm:t>
        <a:bodyPr/>
        <a:lstStyle/>
        <a:p>
          <a:endParaRPr lang="ru-RU"/>
        </a:p>
      </dgm:t>
    </dgm:pt>
    <dgm:pt modelId="{ABAB49C3-25FF-407D-AFCC-B61D58968341}" type="sibTrans" cxnId="{A3786A82-296C-489F-A641-87CBBA1A4757}">
      <dgm:prSet/>
      <dgm:spPr/>
      <dgm:t>
        <a:bodyPr/>
        <a:lstStyle/>
        <a:p>
          <a:endParaRPr lang="ru-RU"/>
        </a:p>
      </dgm:t>
    </dgm:pt>
    <dgm:pt modelId="{AE1DBE91-8A33-449B-8E4E-33B7C7601AB3}">
      <dgm:prSet phldrT="[Текст]" custT="1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pPr algn="ctr"/>
          <a:endParaRPr lang="ru-RU" sz="2400" b="1" i="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6307ABB-D51E-43AF-85E8-8BC1126538FA}" type="parTrans" cxnId="{583D1DD7-F063-4030-9986-46500098738A}">
      <dgm:prSet/>
      <dgm:spPr/>
      <dgm:t>
        <a:bodyPr/>
        <a:lstStyle/>
        <a:p>
          <a:endParaRPr lang="ru-RU"/>
        </a:p>
      </dgm:t>
    </dgm:pt>
    <dgm:pt modelId="{7B8C145E-2B14-4FFE-9641-CA4FECBDBE7F}" type="sibTrans" cxnId="{583D1DD7-F063-4030-9986-46500098738A}">
      <dgm:prSet/>
      <dgm:spPr/>
      <dgm:t>
        <a:bodyPr/>
        <a:lstStyle/>
        <a:p>
          <a:endParaRPr lang="ru-RU"/>
        </a:p>
      </dgm:t>
    </dgm:pt>
    <dgm:pt modelId="{0BDC3DCF-15AD-421A-A5F0-6656A21BFADA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производство строительных материалов;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8EF928-1EE7-4428-AF2B-53A2BF9340B3}" type="parTrans" cxnId="{0034A88C-3B21-47EC-98B8-B3E5A6C430BB}">
      <dgm:prSet/>
      <dgm:spPr/>
      <dgm:t>
        <a:bodyPr/>
        <a:lstStyle/>
        <a:p>
          <a:endParaRPr lang="ru-RU"/>
        </a:p>
      </dgm:t>
    </dgm:pt>
    <dgm:pt modelId="{4F08E9EF-4583-43D0-A882-46114B0019DF}" type="sibTrans" cxnId="{0034A88C-3B21-47EC-98B8-B3E5A6C430BB}">
      <dgm:prSet/>
      <dgm:spPr/>
      <dgm:t>
        <a:bodyPr/>
        <a:lstStyle/>
        <a:p>
          <a:endParaRPr lang="ru-RU"/>
        </a:p>
      </dgm:t>
    </dgm:pt>
    <dgm:pt modelId="{E8287FB1-C215-4806-8447-4D2CD5D22254}">
      <dgm:prSet phldrT="[Текст]" custT="1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pPr algn="ctr"/>
          <a:endParaRPr lang="ru-RU" sz="2400" b="1" i="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AEE14DB-B1A7-43CE-8FD0-BF563EC6E7C9}" type="parTrans" cxnId="{32D8FB09-36FB-4F2F-91BD-F505DC1DF661}">
      <dgm:prSet/>
      <dgm:spPr/>
      <dgm:t>
        <a:bodyPr/>
        <a:lstStyle/>
        <a:p>
          <a:endParaRPr lang="ru-RU"/>
        </a:p>
      </dgm:t>
    </dgm:pt>
    <dgm:pt modelId="{13BC6445-A5CB-488D-AE1C-C563980B3AE6}" type="sibTrans" cxnId="{32D8FB09-36FB-4F2F-91BD-F505DC1DF661}">
      <dgm:prSet/>
      <dgm:spPr/>
      <dgm:t>
        <a:bodyPr/>
        <a:lstStyle/>
        <a:p>
          <a:endParaRPr lang="ru-RU"/>
        </a:p>
      </dgm:t>
    </dgm:pt>
    <dgm:pt modelId="{210631E6-3009-44E4-9CE8-8769F2B6865E}">
      <dgm:prSet phldrT="[Текст]" custT="1"/>
      <dgm:spPr>
        <a:solidFill>
          <a:srgbClr val="DFED8B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энергосберегающие технологий.</a:t>
          </a:r>
          <a:endParaRPr lang="ru-RU" sz="2400" b="1" i="0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A15EA4-0A3E-4D2B-98F8-ABE5F273488C}" type="parTrans" cxnId="{83BEB7B6-EC2D-4693-8C6C-C99CFA95D841}">
      <dgm:prSet/>
      <dgm:spPr/>
      <dgm:t>
        <a:bodyPr/>
        <a:lstStyle/>
        <a:p>
          <a:endParaRPr lang="ru-RU"/>
        </a:p>
      </dgm:t>
    </dgm:pt>
    <dgm:pt modelId="{1B1AD5D9-397D-4082-A020-6A3997D57F29}" type="sibTrans" cxnId="{83BEB7B6-EC2D-4693-8C6C-C99CFA95D841}">
      <dgm:prSet/>
      <dgm:spPr/>
      <dgm:t>
        <a:bodyPr/>
        <a:lstStyle/>
        <a:p>
          <a:endParaRPr lang="ru-RU"/>
        </a:p>
      </dgm:t>
    </dgm:pt>
    <dgm:pt modelId="{08FAF61D-14BE-412F-B6A9-4CECF2EB324C}">
      <dgm:prSet phldrT="[Текст]" custT="1"/>
      <dgm:spPr>
        <a:solidFill>
          <a:srgbClr val="C5B647"/>
        </a:solidFill>
        <a:ln>
          <a:solidFill>
            <a:srgbClr val="FFFF00"/>
          </a:solidFill>
        </a:ln>
      </dgm:spPr>
      <dgm:t>
        <a:bodyPr/>
        <a:lstStyle/>
        <a:p>
          <a:pPr algn="ctr"/>
          <a:endParaRPr lang="ru-RU" sz="2400" b="1" i="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A5C76C2-FCBA-4DCF-AA3E-835A9A966B72}" type="parTrans" cxnId="{1B1DFF10-0828-4050-807D-699F566171A6}">
      <dgm:prSet/>
      <dgm:spPr/>
      <dgm:t>
        <a:bodyPr/>
        <a:lstStyle/>
        <a:p>
          <a:endParaRPr lang="ru-RU"/>
        </a:p>
      </dgm:t>
    </dgm:pt>
    <dgm:pt modelId="{1F694993-1354-4E68-A50D-3F54634C6511}" type="sibTrans" cxnId="{1B1DFF10-0828-4050-807D-699F566171A6}">
      <dgm:prSet/>
      <dgm:spPr/>
      <dgm:t>
        <a:bodyPr/>
        <a:lstStyle/>
        <a:p>
          <a:endParaRPr lang="ru-RU"/>
        </a:p>
      </dgm:t>
    </dgm:pt>
    <dgm:pt modelId="{54AF726A-AA69-4EFD-B1AC-43AC27326B3F}" type="pres">
      <dgm:prSet presAssocID="{88A5B150-19F5-4D5C-A04A-BC20854F04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F5B7E9-E565-4F8F-B53D-0D45B762D405}" type="pres">
      <dgm:prSet presAssocID="{98031CA1-BC1D-4CA0-8F11-5D2F25A5BFBA}" presName="composite" presStyleCnt="0"/>
      <dgm:spPr/>
      <dgm:t>
        <a:bodyPr/>
        <a:lstStyle/>
        <a:p>
          <a:endParaRPr lang="ru-RU"/>
        </a:p>
      </dgm:t>
    </dgm:pt>
    <dgm:pt modelId="{A481840F-7F53-4E1C-81BC-D68DC1BFE5A0}" type="pres">
      <dgm:prSet presAssocID="{98031CA1-BC1D-4CA0-8F11-5D2F25A5BFBA}" presName="parentText" presStyleLbl="alignNode1" presStyleIdx="0" presStyleCnt="10" custLinFactNeighborX="-158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CBC36-6C20-466D-B351-50DDA18235C8}" type="pres">
      <dgm:prSet presAssocID="{98031CA1-BC1D-4CA0-8F11-5D2F25A5BFBA}" presName="descendantText" presStyleLbl="alignAcc1" presStyleIdx="0" presStyleCnt="10" custLinFactNeighborX="-142" custLinFactNeighborY="-1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AE3BE-C6AA-4B4E-B0E9-D7816102EAEE}" type="pres">
      <dgm:prSet presAssocID="{72C57C74-B79F-4F82-94E8-A1D056D83E45}" presName="sp" presStyleCnt="0"/>
      <dgm:spPr/>
      <dgm:t>
        <a:bodyPr/>
        <a:lstStyle/>
        <a:p>
          <a:endParaRPr lang="ru-RU"/>
        </a:p>
      </dgm:t>
    </dgm:pt>
    <dgm:pt modelId="{5279D703-A297-428C-A371-BC034D332C59}" type="pres">
      <dgm:prSet presAssocID="{AB154882-5FDC-49E6-AEC3-76166C7FBBC0}" presName="composite" presStyleCnt="0"/>
      <dgm:spPr/>
      <dgm:t>
        <a:bodyPr/>
        <a:lstStyle/>
        <a:p>
          <a:endParaRPr lang="ru-RU"/>
        </a:p>
      </dgm:t>
    </dgm:pt>
    <dgm:pt modelId="{702E522A-E696-418A-87B0-ADCDB81F852F}" type="pres">
      <dgm:prSet presAssocID="{AB154882-5FDC-49E6-AEC3-76166C7FBBC0}" presName="parentText" presStyleLbl="alignNode1" presStyleIdx="1" presStyleCnt="10" custLinFactNeighborX="-158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241F4-B357-4AEB-A7E2-902B2203E594}" type="pres">
      <dgm:prSet presAssocID="{AB154882-5FDC-49E6-AEC3-76166C7FBBC0}" presName="descendantText" presStyleLbl="alignAcc1" presStyleIdx="1" presStyleCnt="10" custLinFactNeighborY="-6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10CD6-1D79-4D64-A63E-4D43BAAF9547}" type="pres">
      <dgm:prSet presAssocID="{6463CBB7-8083-40F5-8029-826FA3BB5580}" presName="sp" presStyleCnt="0"/>
      <dgm:spPr/>
      <dgm:t>
        <a:bodyPr/>
        <a:lstStyle/>
        <a:p>
          <a:endParaRPr lang="ru-RU"/>
        </a:p>
      </dgm:t>
    </dgm:pt>
    <dgm:pt modelId="{36A15920-54A4-4FEE-B562-8B260E739C4D}" type="pres">
      <dgm:prSet presAssocID="{D4C02BB5-7D04-4E58-B5EF-86D3C9C27300}" presName="composite" presStyleCnt="0"/>
      <dgm:spPr/>
      <dgm:t>
        <a:bodyPr/>
        <a:lstStyle/>
        <a:p>
          <a:endParaRPr lang="ru-RU"/>
        </a:p>
      </dgm:t>
    </dgm:pt>
    <dgm:pt modelId="{4417024C-061A-41F3-90D1-1A2B2B4DB637}" type="pres">
      <dgm:prSet presAssocID="{D4C02BB5-7D04-4E58-B5EF-86D3C9C27300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789F6-B4B2-4EB4-B63F-EC397C7F6033}" type="pres">
      <dgm:prSet presAssocID="{D4C02BB5-7D04-4E58-B5EF-86D3C9C27300}" presName="descendantText" presStyleLbl="alignAcc1" presStyleIdx="2" presStyleCnt="10" custLinFactNeighborY="-6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B1519-799A-47BA-8E44-53FC189DD6BA}" type="pres">
      <dgm:prSet presAssocID="{553D5C17-2750-4187-889D-ABEB07239A7C}" presName="sp" presStyleCnt="0"/>
      <dgm:spPr/>
      <dgm:t>
        <a:bodyPr/>
        <a:lstStyle/>
        <a:p>
          <a:endParaRPr lang="ru-RU"/>
        </a:p>
      </dgm:t>
    </dgm:pt>
    <dgm:pt modelId="{58F71752-3DCC-4AA2-84AF-BE91392A82F6}" type="pres">
      <dgm:prSet presAssocID="{DD193A80-90B4-40D4-B803-2616C169BA8E}" presName="composite" presStyleCnt="0"/>
      <dgm:spPr/>
      <dgm:t>
        <a:bodyPr/>
        <a:lstStyle/>
        <a:p>
          <a:endParaRPr lang="ru-RU"/>
        </a:p>
      </dgm:t>
    </dgm:pt>
    <dgm:pt modelId="{CDC6EF32-95B6-42D9-8D46-DFE8656A8877}" type="pres">
      <dgm:prSet presAssocID="{DD193A80-90B4-40D4-B803-2616C169BA8E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57020-0926-49B6-9D4A-307A97971069}" type="pres">
      <dgm:prSet presAssocID="{DD193A80-90B4-40D4-B803-2616C169BA8E}" presName="descendantText" presStyleLbl="alignAcc1" presStyleIdx="3" presStyleCnt="10" custLinFactNeighborY="-6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30664-C89F-4D71-935F-DC089C80E075}" type="pres">
      <dgm:prSet presAssocID="{52806954-A91D-41AB-987F-28CAEB26862C}" presName="sp" presStyleCnt="0"/>
      <dgm:spPr/>
    </dgm:pt>
    <dgm:pt modelId="{FC5E4B6D-4B0E-44B3-B20A-86FA1E1C7486}" type="pres">
      <dgm:prSet presAssocID="{5BD3910E-2C02-4202-A778-8AAD3B86778D}" presName="composite" presStyleCnt="0"/>
      <dgm:spPr/>
    </dgm:pt>
    <dgm:pt modelId="{92807D11-9FF1-4049-8382-40E530C0C952}" type="pres">
      <dgm:prSet presAssocID="{5BD3910E-2C02-4202-A778-8AAD3B86778D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6CA1A-C4A2-440F-90BB-CBDFB7864001}" type="pres">
      <dgm:prSet presAssocID="{5BD3910E-2C02-4202-A778-8AAD3B86778D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B0123-93D1-43C4-A86F-3F63202744D6}" type="pres">
      <dgm:prSet presAssocID="{7EF29535-6EB6-424E-904F-36620409126E}" presName="sp" presStyleCnt="0"/>
      <dgm:spPr/>
    </dgm:pt>
    <dgm:pt modelId="{64198F05-C381-43E7-8DCB-17F0C4DF5821}" type="pres">
      <dgm:prSet presAssocID="{710C169C-3727-48AC-A4E3-E297C8F82636}" presName="composite" presStyleCnt="0"/>
      <dgm:spPr/>
    </dgm:pt>
    <dgm:pt modelId="{2F5BDD01-7315-4664-9742-4C706B3B2374}" type="pres">
      <dgm:prSet presAssocID="{710C169C-3727-48AC-A4E3-E297C8F82636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E805F-9A0F-4006-8D82-B3D26A8E8C7D}" type="pres">
      <dgm:prSet presAssocID="{710C169C-3727-48AC-A4E3-E297C8F82636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7446A-3F31-489F-95EA-A2A7675E5FAE}" type="pres">
      <dgm:prSet presAssocID="{5DE4FF93-554E-42D1-BFF2-F3592A5E8ED4}" presName="sp" presStyleCnt="0"/>
      <dgm:spPr/>
    </dgm:pt>
    <dgm:pt modelId="{96E1A0B2-4F9F-488F-A660-59C11CE7BD62}" type="pres">
      <dgm:prSet presAssocID="{CB6BF53C-CAD0-4DB2-B1B0-E28A61A6AB75}" presName="composite" presStyleCnt="0"/>
      <dgm:spPr/>
    </dgm:pt>
    <dgm:pt modelId="{8D5CACDF-B04A-4FDB-A76F-72EEF80F159D}" type="pres">
      <dgm:prSet presAssocID="{CB6BF53C-CAD0-4DB2-B1B0-E28A61A6AB75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7B3DD-B6E5-470F-88BD-28592B817C4C}" type="pres">
      <dgm:prSet presAssocID="{CB6BF53C-CAD0-4DB2-B1B0-E28A61A6AB75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8856B-B614-44BB-8B81-D2ED23C5C2C6}" type="pres">
      <dgm:prSet presAssocID="{6AB9589F-D008-404B-960A-1874EC7A0A42}" presName="sp" presStyleCnt="0"/>
      <dgm:spPr/>
    </dgm:pt>
    <dgm:pt modelId="{7F628A02-FB39-4CA9-BD49-1F2A314C08D0}" type="pres">
      <dgm:prSet presAssocID="{AE1DBE91-8A33-449B-8E4E-33B7C7601AB3}" presName="composite" presStyleCnt="0"/>
      <dgm:spPr/>
    </dgm:pt>
    <dgm:pt modelId="{53BDDDB0-BC2E-4554-B792-B03CF2DBBC86}" type="pres">
      <dgm:prSet presAssocID="{AE1DBE91-8A33-449B-8E4E-33B7C7601AB3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B7FC6-D38C-4017-9D26-73E4FDC5C286}" type="pres">
      <dgm:prSet presAssocID="{AE1DBE91-8A33-449B-8E4E-33B7C7601AB3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5EBA3-D82A-4900-9826-37C9124A7109}" type="pres">
      <dgm:prSet presAssocID="{7B8C145E-2B14-4FFE-9641-CA4FECBDBE7F}" presName="sp" presStyleCnt="0"/>
      <dgm:spPr/>
    </dgm:pt>
    <dgm:pt modelId="{4BAACE42-4408-4656-B029-D8B02102FCBC}" type="pres">
      <dgm:prSet presAssocID="{E8287FB1-C215-4806-8447-4D2CD5D22254}" presName="composite" presStyleCnt="0"/>
      <dgm:spPr/>
    </dgm:pt>
    <dgm:pt modelId="{B0BACB17-901D-42FC-9D5B-C15CC5228E1D}" type="pres">
      <dgm:prSet presAssocID="{E8287FB1-C215-4806-8447-4D2CD5D22254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1C2B4-1DA9-492F-9404-AD7C58F2CC4F}" type="pres">
      <dgm:prSet presAssocID="{E8287FB1-C215-4806-8447-4D2CD5D22254}" presName="descendantText" presStyleLbl="alignAcc1" presStyleIdx="8" presStyleCnt="10" custScaleY="14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F79BF-00BE-4EAA-9250-87B062D5B7E0}" type="pres">
      <dgm:prSet presAssocID="{13BC6445-A5CB-488D-AE1C-C563980B3AE6}" presName="sp" presStyleCnt="0"/>
      <dgm:spPr/>
    </dgm:pt>
    <dgm:pt modelId="{B542A557-42C5-4513-A7A4-A039109C3255}" type="pres">
      <dgm:prSet presAssocID="{08FAF61D-14BE-412F-B6A9-4CECF2EB324C}" presName="composite" presStyleCnt="0"/>
      <dgm:spPr/>
    </dgm:pt>
    <dgm:pt modelId="{5C492361-78BF-4401-9778-9F2BA8F56BD8}" type="pres">
      <dgm:prSet presAssocID="{08FAF61D-14BE-412F-B6A9-4CECF2EB324C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8B4B0-C16C-474E-89F4-1A1736594D28}" type="pres">
      <dgm:prSet presAssocID="{08FAF61D-14BE-412F-B6A9-4CECF2EB324C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06965-68DE-48A2-9551-9D3F9BAD2C8D}" type="presOf" srcId="{CB6BF53C-CAD0-4DB2-B1B0-E28A61A6AB75}" destId="{8D5CACDF-B04A-4FDB-A76F-72EEF80F159D}" srcOrd="0" destOrd="0" presId="urn:microsoft.com/office/officeart/2005/8/layout/chevron2"/>
    <dgm:cxn modelId="{63F938B6-BF45-4548-8E42-71A150A1EF76}" srcId="{88A5B150-19F5-4D5C-A04A-BC20854F0420}" destId="{98031CA1-BC1D-4CA0-8F11-5D2F25A5BFBA}" srcOrd="0" destOrd="0" parTransId="{8CBA2B58-440E-4B1D-B09E-AE1C944D41A1}" sibTransId="{72C57C74-B79F-4F82-94E8-A1D056D83E45}"/>
    <dgm:cxn modelId="{E4A199EA-112C-4C3C-8F00-E5E0FDFA90FC}" srcId="{98031CA1-BC1D-4CA0-8F11-5D2F25A5BFBA}" destId="{06357E03-AD29-4563-846C-9EB7B5D6A8EB}" srcOrd="0" destOrd="0" parTransId="{C99E1792-9755-425B-A618-0F810021F153}" sibTransId="{53A43E7F-8530-4BAA-B6CC-87B3D942DEB1}"/>
    <dgm:cxn modelId="{54C9D390-3A94-4E6C-8242-B5405F0D84E6}" type="presOf" srcId="{08FAF61D-14BE-412F-B6A9-4CECF2EB324C}" destId="{5C492361-78BF-4401-9778-9F2BA8F56BD8}" srcOrd="0" destOrd="0" presId="urn:microsoft.com/office/officeart/2005/8/layout/chevron2"/>
    <dgm:cxn modelId="{578A1F2A-C1B7-47E0-8F3A-4B79156A7950}" type="presOf" srcId="{B87462AB-D538-47FD-8146-CDFDACB5AA11}" destId="{D5DE805F-9A0F-4006-8D82-B3D26A8E8C7D}" srcOrd="0" destOrd="0" presId="urn:microsoft.com/office/officeart/2005/8/layout/chevron2"/>
    <dgm:cxn modelId="{3A8A9E95-0C4B-411A-8BA4-00A740ABF468}" type="presOf" srcId="{E8287FB1-C215-4806-8447-4D2CD5D22254}" destId="{B0BACB17-901D-42FC-9D5B-C15CC5228E1D}" srcOrd="0" destOrd="0" presId="urn:microsoft.com/office/officeart/2005/8/layout/chevron2"/>
    <dgm:cxn modelId="{6DCB4A58-E7B4-4DCE-B4BD-CD81C9D6C3D4}" srcId="{CB6BF53C-CAD0-4DB2-B1B0-E28A61A6AB75}" destId="{539E6DA3-130C-4725-8FF3-9335F21A15CF}" srcOrd="0" destOrd="0" parTransId="{0DFF501D-3E8A-47DD-901F-1D91ECD3FAD8}" sibTransId="{BF31DD39-4FF0-452C-A40E-D697DB7C94A4}"/>
    <dgm:cxn modelId="{1B1DFF10-0828-4050-807D-699F566171A6}" srcId="{88A5B150-19F5-4D5C-A04A-BC20854F0420}" destId="{08FAF61D-14BE-412F-B6A9-4CECF2EB324C}" srcOrd="9" destOrd="0" parTransId="{7A5C76C2-FCBA-4DCF-AA3E-835A9A966B72}" sibTransId="{1F694993-1354-4E68-A50D-3F54634C6511}"/>
    <dgm:cxn modelId="{9BD8A7C8-4FE9-4B40-B12E-21D909314681}" srcId="{88A5B150-19F5-4D5C-A04A-BC20854F0420}" destId="{5BD3910E-2C02-4202-A778-8AAD3B86778D}" srcOrd="4" destOrd="0" parTransId="{71C9CC23-A0AC-4A2A-AB3D-1DE3AB1697D6}" sibTransId="{7EF29535-6EB6-424E-904F-36620409126E}"/>
    <dgm:cxn modelId="{48A99CB2-81E3-4ECA-8CB4-F6366EA2C652}" type="presOf" srcId="{7984AB66-B24A-472C-8025-9269F128824D}" destId="{88D789F6-B4B2-4EB4-B63F-EC397C7F6033}" srcOrd="0" destOrd="0" presId="urn:microsoft.com/office/officeart/2005/8/layout/chevron2"/>
    <dgm:cxn modelId="{83BEB7B6-EC2D-4693-8C6C-C99CFA95D841}" srcId="{08FAF61D-14BE-412F-B6A9-4CECF2EB324C}" destId="{210631E6-3009-44E4-9CE8-8769F2B6865E}" srcOrd="0" destOrd="0" parTransId="{BAA15EA4-0A3E-4D2B-98F8-ABE5F273488C}" sibTransId="{1B1AD5D9-397D-4082-A020-6A3997D57F29}"/>
    <dgm:cxn modelId="{CAE4925B-393E-4046-9AFB-4F36DEF63E5C}" type="presOf" srcId="{0BDC3DCF-15AD-421A-A5F0-6656A21BFADA}" destId="{70F1C2B4-1DA9-492F-9404-AD7C58F2CC4F}" srcOrd="0" destOrd="0" presId="urn:microsoft.com/office/officeart/2005/8/layout/chevron2"/>
    <dgm:cxn modelId="{11485E8B-A384-45AC-82D3-D955583B9C4B}" type="presOf" srcId="{BF2ECF1B-C4CF-4F88-8A34-0E55FC272CA4}" destId="{EFE57020-0926-49B6-9D4A-307A97971069}" srcOrd="0" destOrd="0" presId="urn:microsoft.com/office/officeart/2005/8/layout/chevron2"/>
    <dgm:cxn modelId="{27D8A5CA-6AB7-4C10-B06F-D6D0C87F5EAD}" type="presOf" srcId="{539E6DA3-130C-4725-8FF3-9335F21A15CF}" destId="{6AB7B3DD-B6E5-470F-88BD-28592B817C4C}" srcOrd="0" destOrd="0" presId="urn:microsoft.com/office/officeart/2005/8/layout/chevron2"/>
    <dgm:cxn modelId="{F6FC44F4-C6AC-4406-89A4-E60E178D2500}" type="presOf" srcId="{98031CA1-BC1D-4CA0-8F11-5D2F25A5BFBA}" destId="{A481840F-7F53-4E1C-81BC-D68DC1BFE5A0}" srcOrd="0" destOrd="0" presId="urn:microsoft.com/office/officeart/2005/8/layout/chevron2"/>
    <dgm:cxn modelId="{983CB21B-A390-4C4B-BDE5-DBD87E90F565}" srcId="{710C169C-3727-48AC-A4E3-E297C8F82636}" destId="{B87462AB-D538-47FD-8146-CDFDACB5AA11}" srcOrd="0" destOrd="0" parTransId="{92040F16-95AD-4B4A-99F0-4A0FA70B9E18}" sibTransId="{B715CD9B-F013-4E72-A44C-F8A96746DE4C}"/>
    <dgm:cxn modelId="{E7AF0AB5-974D-4D0A-9F57-8FEC84A487FC}" srcId="{88A5B150-19F5-4D5C-A04A-BC20854F0420}" destId="{710C169C-3727-48AC-A4E3-E297C8F82636}" srcOrd="5" destOrd="0" parTransId="{91067B8C-B4EF-4114-A4C9-AE6A473EA583}" sibTransId="{5DE4FF93-554E-42D1-BFF2-F3592A5E8ED4}"/>
    <dgm:cxn modelId="{44AE7D20-178F-4819-A8E8-F39FD638D6E0}" type="presOf" srcId="{F211C038-7013-4949-9B20-1CB993AEC09A}" destId="{FB8B7FC6-D38C-4017-9D26-73E4FDC5C286}" srcOrd="0" destOrd="0" presId="urn:microsoft.com/office/officeart/2005/8/layout/chevron2"/>
    <dgm:cxn modelId="{28F59B91-8826-48F9-8BEA-30BFED07F6DA}" srcId="{D4C02BB5-7D04-4E58-B5EF-86D3C9C27300}" destId="{7984AB66-B24A-472C-8025-9269F128824D}" srcOrd="0" destOrd="0" parTransId="{E6C6C98D-CBE0-4216-AE16-AB2CBBFC5EA4}" sibTransId="{EF73EE12-4FB6-48B9-9AFC-93F5ED5F8DEF}"/>
    <dgm:cxn modelId="{A3786A82-296C-489F-A641-87CBBA1A4757}" srcId="{AE1DBE91-8A33-449B-8E4E-33B7C7601AB3}" destId="{F211C038-7013-4949-9B20-1CB993AEC09A}" srcOrd="0" destOrd="0" parTransId="{41868C4A-0C2D-44D5-90F1-FB7B4FD792C5}" sibTransId="{ABAB49C3-25FF-407D-AFCC-B61D58968341}"/>
    <dgm:cxn modelId="{32D8FB09-36FB-4F2F-91BD-F505DC1DF661}" srcId="{88A5B150-19F5-4D5C-A04A-BC20854F0420}" destId="{E8287FB1-C215-4806-8447-4D2CD5D22254}" srcOrd="8" destOrd="0" parTransId="{CAEE14DB-B1A7-43CE-8FD0-BF563EC6E7C9}" sibTransId="{13BC6445-A5CB-488D-AE1C-C563980B3AE6}"/>
    <dgm:cxn modelId="{9071D70B-546C-4FE4-86F3-A839D9D93C1B}" type="presOf" srcId="{AB154882-5FDC-49E6-AEC3-76166C7FBBC0}" destId="{702E522A-E696-418A-87B0-ADCDB81F852F}" srcOrd="0" destOrd="0" presId="urn:microsoft.com/office/officeart/2005/8/layout/chevron2"/>
    <dgm:cxn modelId="{A0D14A60-8361-4E99-A78E-84FD1FC21AAB}" type="presOf" srcId="{210631E6-3009-44E4-9CE8-8769F2B6865E}" destId="{42D8B4B0-C16C-474E-89F4-1A1736594D28}" srcOrd="0" destOrd="0" presId="urn:microsoft.com/office/officeart/2005/8/layout/chevron2"/>
    <dgm:cxn modelId="{7CC210B9-361D-4C61-9C55-64067FA48608}" type="presOf" srcId="{5BD3910E-2C02-4202-A778-8AAD3B86778D}" destId="{92807D11-9FF1-4049-8382-40E530C0C952}" srcOrd="0" destOrd="0" presId="urn:microsoft.com/office/officeart/2005/8/layout/chevron2"/>
    <dgm:cxn modelId="{2F554FD0-313B-432D-BD63-72340BFB3EFA}" srcId="{88A5B150-19F5-4D5C-A04A-BC20854F0420}" destId="{D4C02BB5-7D04-4E58-B5EF-86D3C9C27300}" srcOrd="2" destOrd="0" parTransId="{385B6D49-E81A-402A-9E87-453FC5C1F56F}" sibTransId="{553D5C17-2750-4187-889D-ABEB07239A7C}"/>
    <dgm:cxn modelId="{5F14101B-6C4E-453C-A262-F80CF8C37968}" srcId="{DD193A80-90B4-40D4-B803-2616C169BA8E}" destId="{BF2ECF1B-C4CF-4F88-8A34-0E55FC272CA4}" srcOrd="0" destOrd="0" parTransId="{54C0BBBE-CB08-44B1-A58C-58E417DE43C1}" sibTransId="{8BC618EE-2879-4527-A8D5-4B0BE27704CB}"/>
    <dgm:cxn modelId="{43DB5FA1-02D9-4422-91B6-AE517E6E2566}" srcId="{88A5B150-19F5-4D5C-A04A-BC20854F0420}" destId="{DD193A80-90B4-40D4-B803-2616C169BA8E}" srcOrd="3" destOrd="0" parTransId="{A5808719-5D90-4ABF-A7A6-90B658A8BD5A}" sibTransId="{52806954-A91D-41AB-987F-28CAEB26862C}"/>
    <dgm:cxn modelId="{7CCC6B8F-AB88-4DEC-A5DB-F75444AAD983}" srcId="{5BD3910E-2C02-4202-A778-8AAD3B86778D}" destId="{E83DFE18-EC6A-488A-8125-1D9D38E60128}" srcOrd="0" destOrd="0" parTransId="{F25DDC1F-8E88-461D-ADC3-A3E1F0399FB2}" sibTransId="{A507439B-1111-49ED-91A6-C5137A5E5019}"/>
    <dgm:cxn modelId="{0034A88C-3B21-47EC-98B8-B3E5A6C430BB}" srcId="{E8287FB1-C215-4806-8447-4D2CD5D22254}" destId="{0BDC3DCF-15AD-421A-A5F0-6656A21BFADA}" srcOrd="0" destOrd="0" parTransId="{E18EF928-1EE7-4428-AF2B-53A2BF9340B3}" sibTransId="{4F08E9EF-4583-43D0-A882-46114B0019DF}"/>
    <dgm:cxn modelId="{5E85CB95-481D-433C-9A5F-470B4733FEE6}" srcId="{88A5B150-19F5-4D5C-A04A-BC20854F0420}" destId="{CB6BF53C-CAD0-4DB2-B1B0-E28A61A6AB75}" srcOrd="6" destOrd="0" parTransId="{2EBA4F10-3507-4CA6-A003-D7B70FD620BD}" sibTransId="{6AB9589F-D008-404B-960A-1874EC7A0A42}"/>
    <dgm:cxn modelId="{480F11E9-E1F6-44DC-B408-A2AB3D7F6F03}" type="presOf" srcId="{E83DFE18-EC6A-488A-8125-1D9D38E60128}" destId="{4106CA1A-C4A2-440F-90BB-CBDFB7864001}" srcOrd="0" destOrd="0" presId="urn:microsoft.com/office/officeart/2005/8/layout/chevron2"/>
    <dgm:cxn modelId="{583D1DD7-F063-4030-9986-46500098738A}" srcId="{88A5B150-19F5-4D5C-A04A-BC20854F0420}" destId="{AE1DBE91-8A33-449B-8E4E-33B7C7601AB3}" srcOrd="7" destOrd="0" parTransId="{06307ABB-D51E-43AF-85E8-8BC1126538FA}" sibTransId="{7B8C145E-2B14-4FFE-9641-CA4FECBDBE7F}"/>
    <dgm:cxn modelId="{F1CA8FA9-E964-4114-ACE7-BA4EA5FF09ED}" type="presOf" srcId="{06357E03-AD29-4563-846C-9EB7B5D6A8EB}" destId="{BD7CBC36-6C20-466D-B351-50DDA18235C8}" srcOrd="0" destOrd="0" presId="urn:microsoft.com/office/officeart/2005/8/layout/chevron2"/>
    <dgm:cxn modelId="{5DBA77DE-EE3F-49AB-8C2F-F9DCAA8A442E}" type="presOf" srcId="{88A5B150-19F5-4D5C-A04A-BC20854F0420}" destId="{54AF726A-AA69-4EFD-B1AC-43AC27326B3F}" srcOrd="0" destOrd="0" presId="urn:microsoft.com/office/officeart/2005/8/layout/chevron2"/>
    <dgm:cxn modelId="{2FD897E4-45EA-4D51-89AC-20B34B87A91F}" type="presOf" srcId="{710C169C-3727-48AC-A4E3-E297C8F82636}" destId="{2F5BDD01-7315-4664-9742-4C706B3B2374}" srcOrd="0" destOrd="0" presId="urn:microsoft.com/office/officeart/2005/8/layout/chevron2"/>
    <dgm:cxn modelId="{E4A6D3EF-6DC1-48A3-9116-011DDD046938}" srcId="{AB154882-5FDC-49E6-AEC3-76166C7FBBC0}" destId="{AFC007F0-5AD3-4139-B417-2C5318D9F1E7}" srcOrd="0" destOrd="0" parTransId="{67CC4C8D-FD91-419A-9248-88E46FF0EA98}" sibTransId="{79A7A1F8-FF4C-4260-BF66-40AC018A8A3E}"/>
    <dgm:cxn modelId="{D8D98895-D5E7-44CB-8EB8-0FEA91B0A8F8}" type="presOf" srcId="{D4C02BB5-7D04-4E58-B5EF-86D3C9C27300}" destId="{4417024C-061A-41F3-90D1-1A2B2B4DB637}" srcOrd="0" destOrd="0" presId="urn:microsoft.com/office/officeart/2005/8/layout/chevron2"/>
    <dgm:cxn modelId="{7B0BF4DC-7E38-4126-AED4-9B7E93D6C65A}" type="presOf" srcId="{AE1DBE91-8A33-449B-8E4E-33B7C7601AB3}" destId="{53BDDDB0-BC2E-4554-B792-B03CF2DBBC86}" srcOrd="0" destOrd="0" presId="urn:microsoft.com/office/officeart/2005/8/layout/chevron2"/>
    <dgm:cxn modelId="{3242815F-0281-46FF-890B-D364F38F2E36}" srcId="{88A5B150-19F5-4D5C-A04A-BC20854F0420}" destId="{AB154882-5FDC-49E6-AEC3-76166C7FBBC0}" srcOrd="1" destOrd="0" parTransId="{8151AAA2-50B5-44A4-AC66-3AD15AA321E1}" sibTransId="{6463CBB7-8083-40F5-8029-826FA3BB5580}"/>
    <dgm:cxn modelId="{166F7212-DEFB-44F6-9608-D4F12ACBB39C}" type="presOf" srcId="{AFC007F0-5AD3-4139-B417-2C5318D9F1E7}" destId="{32D241F4-B357-4AEB-A7E2-902B2203E594}" srcOrd="0" destOrd="0" presId="urn:microsoft.com/office/officeart/2005/8/layout/chevron2"/>
    <dgm:cxn modelId="{DA2520E1-B9E1-4A11-A24C-01279ECF9936}" type="presOf" srcId="{DD193A80-90B4-40D4-B803-2616C169BA8E}" destId="{CDC6EF32-95B6-42D9-8D46-DFE8656A8877}" srcOrd="0" destOrd="0" presId="urn:microsoft.com/office/officeart/2005/8/layout/chevron2"/>
    <dgm:cxn modelId="{74C06A43-3193-4AA9-B05A-8BABAD319054}" type="presParOf" srcId="{54AF726A-AA69-4EFD-B1AC-43AC27326B3F}" destId="{D1F5B7E9-E565-4F8F-B53D-0D45B762D405}" srcOrd="0" destOrd="0" presId="urn:microsoft.com/office/officeart/2005/8/layout/chevron2"/>
    <dgm:cxn modelId="{7C0989E3-D14D-4394-B332-43635CCE9EC9}" type="presParOf" srcId="{D1F5B7E9-E565-4F8F-B53D-0D45B762D405}" destId="{A481840F-7F53-4E1C-81BC-D68DC1BFE5A0}" srcOrd="0" destOrd="0" presId="urn:microsoft.com/office/officeart/2005/8/layout/chevron2"/>
    <dgm:cxn modelId="{58DC0968-F0F1-4D23-B0EF-08EDB4484DF0}" type="presParOf" srcId="{D1F5B7E9-E565-4F8F-B53D-0D45B762D405}" destId="{BD7CBC36-6C20-466D-B351-50DDA18235C8}" srcOrd="1" destOrd="0" presId="urn:microsoft.com/office/officeart/2005/8/layout/chevron2"/>
    <dgm:cxn modelId="{63CA4484-703E-4E18-B05B-FFBA20FCC2AC}" type="presParOf" srcId="{54AF726A-AA69-4EFD-B1AC-43AC27326B3F}" destId="{024AE3BE-C6AA-4B4E-B0E9-D7816102EAEE}" srcOrd="1" destOrd="0" presId="urn:microsoft.com/office/officeart/2005/8/layout/chevron2"/>
    <dgm:cxn modelId="{57BB1321-ABFD-41E8-AE48-56D897A3C842}" type="presParOf" srcId="{54AF726A-AA69-4EFD-B1AC-43AC27326B3F}" destId="{5279D703-A297-428C-A371-BC034D332C59}" srcOrd="2" destOrd="0" presId="urn:microsoft.com/office/officeart/2005/8/layout/chevron2"/>
    <dgm:cxn modelId="{E463F7F9-8121-4823-9A9F-CB3DD57D9A0F}" type="presParOf" srcId="{5279D703-A297-428C-A371-BC034D332C59}" destId="{702E522A-E696-418A-87B0-ADCDB81F852F}" srcOrd="0" destOrd="0" presId="urn:microsoft.com/office/officeart/2005/8/layout/chevron2"/>
    <dgm:cxn modelId="{8EE53906-82A3-4AF6-A88B-A7BA9FC9A42E}" type="presParOf" srcId="{5279D703-A297-428C-A371-BC034D332C59}" destId="{32D241F4-B357-4AEB-A7E2-902B2203E594}" srcOrd="1" destOrd="0" presId="urn:microsoft.com/office/officeart/2005/8/layout/chevron2"/>
    <dgm:cxn modelId="{A2E8B0D4-D238-4AE4-BD66-DE11BB218B1A}" type="presParOf" srcId="{54AF726A-AA69-4EFD-B1AC-43AC27326B3F}" destId="{66910CD6-1D79-4D64-A63E-4D43BAAF9547}" srcOrd="3" destOrd="0" presId="urn:microsoft.com/office/officeart/2005/8/layout/chevron2"/>
    <dgm:cxn modelId="{6466741D-A89A-4F58-81EE-1DDFDF7B22AB}" type="presParOf" srcId="{54AF726A-AA69-4EFD-B1AC-43AC27326B3F}" destId="{36A15920-54A4-4FEE-B562-8B260E739C4D}" srcOrd="4" destOrd="0" presId="urn:microsoft.com/office/officeart/2005/8/layout/chevron2"/>
    <dgm:cxn modelId="{3CCAFACA-5BA4-421F-9635-9417E2BCBEB3}" type="presParOf" srcId="{36A15920-54A4-4FEE-B562-8B260E739C4D}" destId="{4417024C-061A-41F3-90D1-1A2B2B4DB637}" srcOrd="0" destOrd="0" presId="urn:microsoft.com/office/officeart/2005/8/layout/chevron2"/>
    <dgm:cxn modelId="{4E5D1078-AC7E-4E29-957B-66298F18332B}" type="presParOf" srcId="{36A15920-54A4-4FEE-B562-8B260E739C4D}" destId="{88D789F6-B4B2-4EB4-B63F-EC397C7F6033}" srcOrd="1" destOrd="0" presId="urn:microsoft.com/office/officeart/2005/8/layout/chevron2"/>
    <dgm:cxn modelId="{2ECAEBA4-BD99-4244-8964-171E02B92ED4}" type="presParOf" srcId="{54AF726A-AA69-4EFD-B1AC-43AC27326B3F}" destId="{0E0B1519-799A-47BA-8E44-53FC189DD6BA}" srcOrd="5" destOrd="0" presId="urn:microsoft.com/office/officeart/2005/8/layout/chevron2"/>
    <dgm:cxn modelId="{82A6C82C-53CB-4C2D-A72C-DDC4C8CE9A00}" type="presParOf" srcId="{54AF726A-AA69-4EFD-B1AC-43AC27326B3F}" destId="{58F71752-3DCC-4AA2-84AF-BE91392A82F6}" srcOrd="6" destOrd="0" presId="urn:microsoft.com/office/officeart/2005/8/layout/chevron2"/>
    <dgm:cxn modelId="{C64CF925-9C88-46E9-BBE3-69A89636E0EC}" type="presParOf" srcId="{58F71752-3DCC-4AA2-84AF-BE91392A82F6}" destId="{CDC6EF32-95B6-42D9-8D46-DFE8656A8877}" srcOrd="0" destOrd="0" presId="urn:microsoft.com/office/officeart/2005/8/layout/chevron2"/>
    <dgm:cxn modelId="{4457303D-B93D-4AF9-B3B0-BDA779305C6B}" type="presParOf" srcId="{58F71752-3DCC-4AA2-84AF-BE91392A82F6}" destId="{EFE57020-0926-49B6-9D4A-307A97971069}" srcOrd="1" destOrd="0" presId="urn:microsoft.com/office/officeart/2005/8/layout/chevron2"/>
    <dgm:cxn modelId="{7F0090B6-BDB4-4FE2-9808-36A2013540A7}" type="presParOf" srcId="{54AF726A-AA69-4EFD-B1AC-43AC27326B3F}" destId="{89330664-C89F-4D71-935F-DC089C80E075}" srcOrd="7" destOrd="0" presId="urn:microsoft.com/office/officeart/2005/8/layout/chevron2"/>
    <dgm:cxn modelId="{7217737D-803A-40B3-AFB4-135148BFA7F0}" type="presParOf" srcId="{54AF726A-AA69-4EFD-B1AC-43AC27326B3F}" destId="{FC5E4B6D-4B0E-44B3-B20A-86FA1E1C7486}" srcOrd="8" destOrd="0" presId="urn:microsoft.com/office/officeart/2005/8/layout/chevron2"/>
    <dgm:cxn modelId="{F6387D89-5C46-4D83-B24A-2401C4BA2EB9}" type="presParOf" srcId="{FC5E4B6D-4B0E-44B3-B20A-86FA1E1C7486}" destId="{92807D11-9FF1-4049-8382-40E530C0C952}" srcOrd="0" destOrd="0" presId="urn:microsoft.com/office/officeart/2005/8/layout/chevron2"/>
    <dgm:cxn modelId="{7A18206F-1C15-42F4-8758-85AEF7BE7BDB}" type="presParOf" srcId="{FC5E4B6D-4B0E-44B3-B20A-86FA1E1C7486}" destId="{4106CA1A-C4A2-440F-90BB-CBDFB7864001}" srcOrd="1" destOrd="0" presId="urn:microsoft.com/office/officeart/2005/8/layout/chevron2"/>
    <dgm:cxn modelId="{27547AD3-B431-4C51-A6ED-78C04D27B650}" type="presParOf" srcId="{54AF726A-AA69-4EFD-B1AC-43AC27326B3F}" destId="{B35B0123-93D1-43C4-A86F-3F63202744D6}" srcOrd="9" destOrd="0" presId="urn:microsoft.com/office/officeart/2005/8/layout/chevron2"/>
    <dgm:cxn modelId="{FC33CC86-133C-4C50-AAD2-C5E61BAD84AF}" type="presParOf" srcId="{54AF726A-AA69-4EFD-B1AC-43AC27326B3F}" destId="{64198F05-C381-43E7-8DCB-17F0C4DF5821}" srcOrd="10" destOrd="0" presId="urn:microsoft.com/office/officeart/2005/8/layout/chevron2"/>
    <dgm:cxn modelId="{531B388B-9F17-4E63-B4D4-7344DDA17A2A}" type="presParOf" srcId="{64198F05-C381-43E7-8DCB-17F0C4DF5821}" destId="{2F5BDD01-7315-4664-9742-4C706B3B2374}" srcOrd="0" destOrd="0" presId="urn:microsoft.com/office/officeart/2005/8/layout/chevron2"/>
    <dgm:cxn modelId="{4AD0C34A-7552-4148-9CD5-11A9D5C71939}" type="presParOf" srcId="{64198F05-C381-43E7-8DCB-17F0C4DF5821}" destId="{D5DE805F-9A0F-4006-8D82-B3D26A8E8C7D}" srcOrd="1" destOrd="0" presId="urn:microsoft.com/office/officeart/2005/8/layout/chevron2"/>
    <dgm:cxn modelId="{AB75BFB1-0312-41BE-AEFF-0680B8C1033A}" type="presParOf" srcId="{54AF726A-AA69-4EFD-B1AC-43AC27326B3F}" destId="{9917446A-3F31-489F-95EA-A2A7675E5FAE}" srcOrd="11" destOrd="0" presId="urn:microsoft.com/office/officeart/2005/8/layout/chevron2"/>
    <dgm:cxn modelId="{B5ADC805-4430-409E-A40B-6764C1D2C0C3}" type="presParOf" srcId="{54AF726A-AA69-4EFD-B1AC-43AC27326B3F}" destId="{96E1A0B2-4F9F-488F-A660-59C11CE7BD62}" srcOrd="12" destOrd="0" presId="urn:microsoft.com/office/officeart/2005/8/layout/chevron2"/>
    <dgm:cxn modelId="{C7A8467A-13C4-4B82-88AD-27799BC6F9AA}" type="presParOf" srcId="{96E1A0B2-4F9F-488F-A660-59C11CE7BD62}" destId="{8D5CACDF-B04A-4FDB-A76F-72EEF80F159D}" srcOrd="0" destOrd="0" presId="urn:microsoft.com/office/officeart/2005/8/layout/chevron2"/>
    <dgm:cxn modelId="{BA713457-8029-4A2F-89F8-488123CE9F77}" type="presParOf" srcId="{96E1A0B2-4F9F-488F-A660-59C11CE7BD62}" destId="{6AB7B3DD-B6E5-470F-88BD-28592B817C4C}" srcOrd="1" destOrd="0" presId="urn:microsoft.com/office/officeart/2005/8/layout/chevron2"/>
    <dgm:cxn modelId="{BCE7843B-00FE-4CB0-9AC5-B9C1B7A69F17}" type="presParOf" srcId="{54AF726A-AA69-4EFD-B1AC-43AC27326B3F}" destId="{5348856B-B614-44BB-8B81-D2ED23C5C2C6}" srcOrd="13" destOrd="0" presId="urn:microsoft.com/office/officeart/2005/8/layout/chevron2"/>
    <dgm:cxn modelId="{D790A2FD-717E-472B-9AF5-D2487A7BCD7D}" type="presParOf" srcId="{54AF726A-AA69-4EFD-B1AC-43AC27326B3F}" destId="{7F628A02-FB39-4CA9-BD49-1F2A314C08D0}" srcOrd="14" destOrd="0" presId="urn:microsoft.com/office/officeart/2005/8/layout/chevron2"/>
    <dgm:cxn modelId="{96AE813F-9FE7-40E5-B4C6-4906E18DDD8A}" type="presParOf" srcId="{7F628A02-FB39-4CA9-BD49-1F2A314C08D0}" destId="{53BDDDB0-BC2E-4554-B792-B03CF2DBBC86}" srcOrd="0" destOrd="0" presId="urn:microsoft.com/office/officeart/2005/8/layout/chevron2"/>
    <dgm:cxn modelId="{9543E4F1-D8BC-4AD6-9FDC-82DBC915BAE2}" type="presParOf" srcId="{7F628A02-FB39-4CA9-BD49-1F2A314C08D0}" destId="{FB8B7FC6-D38C-4017-9D26-73E4FDC5C286}" srcOrd="1" destOrd="0" presId="urn:microsoft.com/office/officeart/2005/8/layout/chevron2"/>
    <dgm:cxn modelId="{EA7DA445-72D5-4BCB-951E-0A8235A5E0F6}" type="presParOf" srcId="{54AF726A-AA69-4EFD-B1AC-43AC27326B3F}" destId="{1135EBA3-D82A-4900-9826-37C9124A7109}" srcOrd="15" destOrd="0" presId="urn:microsoft.com/office/officeart/2005/8/layout/chevron2"/>
    <dgm:cxn modelId="{03F2295A-68C7-4E11-BF3B-727634F1140C}" type="presParOf" srcId="{54AF726A-AA69-4EFD-B1AC-43AC27326B3F}" destId="{4BAACE42-4408-4656-B029-D8B02102FCBC}" srcOrd="16" destOrd="0" presId="urn:microsoft.com/office/officeart/2005/8/layout/chevron2"/>
    <dgm:cxn modelId="{8FC96CDF-1872-4CEE-95D4-6DFE1E1A2140}" type="presParOf" srcId="{4BAACE42-4408-4656-B029-D8B02102FCBC}" destId="{B0BACB17-901D-42FC-9D5B-C15CC5228E1D}" srcOrd="0" destOrd="0" presId="urn:microsoft.com/office/officeart/2005/8/layout/chevron2"/>
    <dgm:cxn modelId="{845FEDD8-483D-4221-B61A-4435ED5DE11A}" type="presParOf" srcId="{4BAACE42-4408-4656-B029-D8B02102FCBC}" destId="{70F1C2B4-1DA9-492F-9404-AD7C58F2CC4F}" srcOrd="1" destOrd="0" presId="urn:microsoft.com/office/officeart/2005/8/layout/chevron2"/>
    <dgm:cxn modelId="{52CEA0CE-3495-4225-B3E8-969C8001F8CB}" type="presParOf" srcId="{54AF726A-AA69-4EFD-B1AC-43AC27326B3F}" destId="{3F1F79BF-00BE-4EAA-9250-87B062D5B7E0}" srcOrd="17" destOrd="0" presId="urn:microsoft.com/office/officeart/2005/8/layout/chevron2"/>
    <dgm:cxn modelId="{C33B752A-FB32-4F2C-B04D-804029BA7A04}" type="presParOf" srcId="{54AF726A-AA69-4EFD-B1AC-43AC27326B3F}" destId="{B542A557-42C5-4513-A7A4-A039109C3255}" srcOrd="18" destOrd="0" presId="urn:microsoft.com/office/officeart/2005/8/layout/chevron2"/>
    <dgm:cxn modelId="{CB8731B0-86DC-405A-BE42-E70ACC34EAC3}" type="presParOf" srcId="{B542A557-42C5-4513-A7A4-A039109C3255}" destId="{5C492361-78BF-4401-9778-9F2BA8F56BD8}" srcOrd="0" destOrd="0" presId="urn:microsoft.com/office/officeart/2005/8/layout/chevron2"/>
    <dgm:cxn modelId="{36599670-75E7-47AB-83F6-DE2819EBBC46}" type="presParOf" srcId="{B542A557-42C5-4513-A7A4-A039109C3255}" destId="{42D8B4B0-C16C-474E-89F4-1A1736594D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C19E8E-CAF8-4191-A3CC-F9B8156B837F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3D7628-226A-4F0A-839A-9201349192BC}">
      <dgm:prSet phldrT="[Текст]" custT="1"/>
      <dgm:spPr>
        <a:solidFill>
          <a:srgbClr val="92D050"/>
        </a:solidFill>
        <a:ln>
          <a:solidFill>
            <a:srgbClr val="7030A0"/>
          </a:solidFill>
        </a:ln>
        <a:scene3d>
          <a:camera prst="orthographicFront"/>
          <a:lightRig rig="balanced" dir="t"/>
        </a:scene3d>
        <a:sp3d prstMaterial="metal">
          <a:bevelT w="184150" h="88900"/>
          <a:bevelB w="88900" h="31750" prst="angle"/>
        </a:sp3d>
      </dgm:spPr>
      <dgm:t>
        <a:bodyPr/>
        <a:lstStyle/>
        <a:p>
          <a:pPr algn="ctr"/>
          <a:r>
            <a:rPr lang="ru-RU" sz="28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Права потенциального инвестора на получение общественно-значимых сведений;</a:t>
          </a:r>
          <a:endParaRPr lang="ru-RU" sz="2800" b="1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A11A62-CD9F-4978-AF62-18DBE594406B}" type="parTrans" cxnId="{51F3B5D9-DCC5-4EBE-8992-922062358396}">
      <dgm:prSet/>
      <dgm:spPr/>
      <dgm:t>
        <a:bodyPr/>
        <a:lstStyle/>
        <a:p>
          <a:endParaRPr lang="ru-RU"/>
        </a:p>
      </dgm:t>
    </dgm:pt>
    <dgm:pt modelId="{F4D71447-C984-4699-87B8-7B792E15CA13}" type="sibTrans" cxnId="{51F3B5D9-DCC5-4EBE-8992-922062358396}">
      <dgm:prSet/>
      <dgm:spPr/>
      <dgm:t>
        <a:bodyPr/>
        <a:lstStyle/>
        <a:p>
          <a:endParaRPr lang="ru-RU"/>
        </a:p>
      </dgm:t>
    </dgm:pt>
    <dgm:pt modelId="{AFF58A9F-4E04-440E-AAA2-5D6F0B5BCA51}">
      <dgm:prSet phldrT="[Текст]" custT="1"/>
      <dgm:spPr>
        <a:solidFill>
          <a:srgbClr val="92D050"/>
        </a:solidFill>
        <a:ln>
          <a:solidFill>
            <a:srgbClr val="7030A0"/>
          </a:solidFill>
        </a:ln>
        <a:scene3d>
          <a:camera prst="orthographicFront"/>
          <a:lightRig rig="balanced" dir="t"/>
        </a:scene3d>
        <a:sp3d prstMaterial="metal">
          <a:bevelT w="184150" h="88900"/>
          <a:bevelB w="88900" h="31750" prst="angle"/>
        </a:sp3d>
      </dgm:spPr>
      <dgm:t>
        <a:bodyPr/>
        <a:lstStyle/>
        <a:p>
          <a:pPr algn="ctr"/>
          <a:r>
            <a:rPr lang="ru-RU" sz="2800" b="1" dirty="0" smtClean="0">
              <a:solidFill>
                <a:srgbClr val="26218B"/>
              </a:solidFill>
              <a:latin typeface="Times New Roman" pitchFamily="18" charset="0"/>
              <a:cs typeface="Times New Roman" pitchFamily="18" charset="0"/>
            </a:rPr>
            <a:t>Ответственность государственных организаций, должностных лиц за нарушение права на информацию.</a:t>
          </a:r>
          <a:endParaRPr lang="ru-RU" sz="2800" b="1" dirty="0">
            <a:solidFill>
              <a:srgbClr val="26218B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463AED-DC86-41B2-B07D-D348F1E8755B}" type="sibTrans" cxnId="{9876A7D8-970B-4DE8-993E-8F466F2E8122}">
      <dgm:prSet/>
      <dgm:spPr/>
      <dgm:t>
        <a:bodyPr/>
        <a:lstStyle/>
        <a:p>
          <a:endParaRPr lang="ru-RU"/>
        </a:p>
      </dgm:t>
    </dgm:pt>
    <dgm:pt modelId="{97FDA40F-DC8E-4F1E-941B-FBCFF30099C5}" type="parTrans" cxnId="{9876A7D8-970B-4DE8-993E-8F466F2E8122}">
      <dgm:prSet/>
      <dgm:spPr/>
      <dgm:t>
        <a:bodyPr/>
        <a:lstStyle/>
        <a:p>
          <a:endParaRPr lang="ru-RU"/>
        </a:p>
      </dgm:t>
    </dgm:pt>
    <dgm:pt modelId="{34EE1308-F108-4089-BEB2-BB33C5FA4373}" type="pres">
      <dgm:prSet presAssocID="{D6C19E8E-CAF8-4191-A3CC-F9B8156B83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F14D5-A58D-4782-A92B-584CB51AA98C}" type="pres">
      <dgm:prSet presAssocID="{733D7628-226A-4F0A-839A-9201349192BC}" presName="parentLin" presStyleCnt="0"/>
      <dgm:spPr/>
    </dgm:pt>
    <dgm:pt modelId="{6B8829AE-AFCB-4377-8106-91C364C812FF}" type="pres">
      <dgm:prSet presAssocID="{733D7628-226A-4F0A-839A-9201349192B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42335BC-42CD-4D3A-84D2-79982E9A6666}" type="pres">
      <dgm:prSet presAssocID="{733D7628-226A-4F0A-839A-9201349192BC}" presName="parentText" presStyleLbl="node1" presStyleIdx="0" presStyleCnt="2" custScaleX="112311" custScaleY="1248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FD309-6480-4628-9465-627E392EA289}" type="pres">
      <dgm:prSet presAssocID="{733D7628-226A-4F0A-839A-9201349192BC}" presName="negativeSpace" presStyleCnt="0"/>
      <dgm:spPr/>
    </dgm:pt>
    <dgm:pt modelId="{C72F9F95-2F6A-47C6-8644-09813498D30B}" type="pres">
      <dgm:prSet presAssocID="{733D7628-226A-4F0A-839A-9201349192BC}" presName="childText" presStyleLbl="conFgAcc1" presStyleIdx="0" presStyleCnt="2" custLinFactNeighborY="5913">
        <dgm:presLayoutVars>
          <dgm:bulletEnabled val="1"/>
        </dgm:presLayoutVars>
      </dgm:prSet>
      <dgm:spPr>
        <a:solidFill>
          <a:srgbClr val="DFE18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B109B03F-E58E-4804-A6CC-0DDA92750411}" type="pres">
      <dgm:prSet presAssocID="{F4D71447-C984-4699-87B8-7B792E15CA13}" presName="spaceBetweenRectangles" presStyleCnt="0"/>
      <dgm:spPr/>
    </dgm:pt>
    <dgm:pt modelId="{F7BA2B25-B344-440C-9EA8-407964332CD3}" type="pres">
      <dgm:prSet presAssocID="{AFF58A9F-4E04-440E-AAA2-5D6F0B5BCA51}" presName="parentLin" presStyleCnt="0"/>
      <dgm:spPr/>
    </dgm:pt>
    <dgm:pt modelId="{9B419696-BA4E-4FFB-B4FE-719F9BDB5965}" type="pres">
      <dgm:prSet presAssocID="{AFF58A9F-4E04-440E-AAA2-5D6F0B5BCA5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12BD024-E9A8-450C-99C9-3BD2C3AFD0A5}" type="pres">
      <dgm:prSet presAssocID="{AFF58A9F-4E04-440E-AAA2-5D6F0B5BCA51}" presName="parentText" presStyleLbl="node1" presStyleIdx="1" presStyleCnt="2" custScaleX="112531" custScaleY="114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9378F-286E-43EA-B402-48FE2854BBFF}" type="pres">
      <dgm:prSet presAssocID="{AFF58A9F-4E04-440E-AAA2-5D6F0B5BCA51}" presName="negativeSpace" presStyleCnt="0"/>
      <dgm:spPr/>
    </dgm:pt>
    <dgm:pt modelId="{1DABEC93-D8FC-4AF7-9FB6-5BA73C7C763A}" type="pres">
      <dgm:prSet presAssocID="{AFF58A9F-4E04-440E-AAA2-5D6F0B5BCA51}" presName="childText" presStyleLbl="conFgAcc1" presStyleIdx="1" presStyleCnt="2" custLinFactNeighborY="-8111">
        <dgm:presLayoutVars>
          <dgm:bulletEnabled val="1"/>
        </dgm:presLayoutVars>
      </dgm:prSet>
      <dgm:spPr>
        <a:solidFill>
          <a:srgbClr val="DFE18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960BCBA6-BDC5-4BC6-A4D1-2B576A4210A2}" type="presOf" srcId="{733D7628-226A-4F0A-839A-9201349192BC}" destId="{6B8829AE-AFCB-4377-8106-91C364C812FF}" srcOrd="0" destOrd="0" presId="urn:microsoft.com/office/officeart/2005/8/layout/list1"/>
    <dgm:cxn modelId="{51F3B5D9-DCC5-4EBE-8992-922062358396}" srcId="{D6C19E8E-CAF8-4191-A3CC-F9B8156B837F}" destId="{733D7628-226A-4F0A-839A-9201349192BC}" srcOrd="0" destOrd="0" parTransId="{DFA11A62-CD9F-4978-AF62-18DBE594406B}" sibTransId="{F4D71447-C984-4699-87B8-7B792E15CA13}"/>
    <dgm:cxn modelId="{DCC01731-AF9F-44E6-B9BE-688CFE66DEBA}" type="presOf" srcId="{AFF58A9F-4E04-440E-AAA2-5D6F0B5BCA51}" destId="{912BD024-E9A8-450C-99C9-3BD2C3AFD0A5}" srcOrd="1" destOrd="0" presId="urn:microsoft.com/office/officeart/2005/8/layout/list1"/>
    <dgm:cxn modelId="{4536F2B7-BA92-4250-95EC-8A055568165D}" type="presOf" srcId="{AFF58A9F-4E04-440E-AAA2-5D6F0B5BCA51}" destId="{9B419696-BA4E-4FFB-B4FE-719F9BDB5965}" srcOrd="0" destOrd="0" presId="urn:microsoft.com/office/officeart/2005/8/layout/list1"/>
    <dgm:cxn modelId="{77B05125-7E58-4C8C-BB69-C649EB44D000}" type="presOf" srcId="{D6C19E8E-CAF8-4191-A3CC-F9B8156B837F}" destId="{34EE1308-F108-4089-BEB2-BB33C5FA4373}" srcOrd="0" destOrd="0" presId="urn:microsoft.com/office/officeart/2005/8/layout/list1"/>
    <dgm:cxn modelId="{9876A7D8-970B-4DE8-993E-8F466F2E8122}" srcId="{D6C19E8E-CAF8-4191-A3CC-F9B8156B837F}" destId="{AFF58A9F-4E04-440E-AAA2-5D6F0B5BCA51}" srcOrd="1" destOrd="0" parTransId="{97FDA40F-DC8E-4F1E-941B-FBCFF30099C5}" sibTransId="{6A463AED-DC86-41B2-B07D-D348F1E8755B}"/>
    <dgm:cxn modelId="{747B3CCA-1609-4270-AFC8-FFA7517A7F5F}" type="presOf" srcId="{733D7628-226A-4F0A-839A-9201349192BC}" destId="{042335BC-42CD-4D3A-84D2-79982E9A6666}" srcOrd="1" destOrd="0" presId="urn:microsoft.com/office/officeart/2005/8/layout/list1"/>
    <dgm:cxn modelId="{2E516AAA-2C2B-4B76-A730-4BDC3F9301D9}" type="presParOf" srcId="{34EE1308-F108-4089-BEB2-BB33C5FA4373}" destId="{BA1F14D5-A58D-4782-A92B-584CB51AA98C}" srcOrd="0" destOrd="0" presId="urn:microsoft.com/office/officeart/2005/8/layout/list1"/>
    <dgm:cxn modelId="{BCB2C6F6-DC00-47F5-AF82-653A99FCD7C0}" type="presParOf" srcId="{BA1F14D5-A58D-4782-A92B-584CB51AA98C}" destId="{6B8829AE-AFCB-4377-8106-91C364C812FF}" srcOrd="0" destOrd="0" presId="urn:microsoft.com/office/officeart/2005/8/layout/list1"/>
    <dgm:cxn modelId="{946167A7-6BB7-4481-99BC-1CAA45174595}" type="presParOf" srcId="{BA1F14D5-A58D-4782-A92B-584CB51AA98C}" destId="{042335BC-42CD-4D3A-84D2-79982E9A6666}" srcOrd="1" destOrd="0" presId="urn:microsoft.com/office/officeart/2005/8/layout/list1"/>
    <dgm:cxn modelId="{6A5B278A-0100-46E1-A20B-0D6D3B05B31A}" type="presParOf" srcId="{34EE1308-F108-4089-BEB2-BB33C5FA4373}" destId="{E97FD309-6480-4628-9465-627E392EA289}" srcOrd="1" destOrd="0" presId="urn:microsoft.com/office/officeart/2005/8/layout/list1"/>
    <dgm:cxn modelId="{2856B060-FCE1-4E6C-87F6-D76D35EB21A7}" type="presParOf" srcId="{34EE1308-F108-4089-BEB2-BB33C5FA4373}" destId="{C72F9F95-2F6A-47C6-8644-09813498D30B}" srcOrd="2" destOrd="0" presId="urn:microsoft.com/office/officeart/2005/8/layout/list1"/>
    <dgm:cxn modelId="{2BCEC19D-4831-421F-B7EF-F4EB73ADFAD4}" type="presParOf" srcId="{34EE1308-F108-4089-BEB2-BB33C5FA4373}" destId="{B109B03F-E58E-4804-A6CC-0DDA92750411}" srcOrd="3" destOrd="0" presId="urn:microsoft.com/office/officeart/2005/8/layout/list1"/>
    <dgm:cxn modelId="{24B156BF-5A3A-48FE-BBF0-4F80990ACAB5}" type="presParOf" srcId="{34EE1308-F108-4089-BEB2-BB33C5FA4373}" destId="{F7BA2B25-B344-440C-9EA8-407964332CD3}" srcOrd="4" destOrd="0" presId="urn:microsoft.com/office/officeart/2005/8/layout/list1"/>
    <dgm:cxn modelId="{EBD434D5-5464-4B37-99C2-FC42953EC593}" type="presParOf" srcId="{F7BA2B25-B344-440C-9EA8-407964332CD3}" destId="{9B419696-BA4E-4FFB-B4FE-719F9BDB5965}" srcOrd="0" destOrd="0" presId="urn:microsoft.com/office/officeart/2005/8/layout/list1"/>
    <dgm:cxn modelId="{0ED93597-06AB-4631-A404-CE38288FBE51}" type="presParOf" srcId="{F7BA2B25-B344-440C-9EA8-407964332CD3}" destId="{912BD024-E9A8-450C-99C9-3BD2C3AFD0A5}" srcOrd="1" destOrd="0" presId="urn:microsoft.com/office/officeart/2005/8/layout/list1"/>
    <dgm:cxn modelId="{2FAD5604-990C-4EFB-8A5A-0C4E2984B349}" type="presParOf" srcId="{34EE1308-F108-4089-BEB2-BB33C5FA4373}" destId="{5039378F-286E-43EA-B402-48FE2854BBFF}" srcOrd="5" destOrd="0" presId="urn:microsoft.com/office/officeart/2005/8/layout/list1"/>
    <dgm:cxn modelId="{6F59093A-E787-4630-9DBF-2DBEC5AE89C2}" type="presParOf" srcId="{34EE1308-F108-4089-BEB2-BB33C5FA4373}" destId="{1DABEC93-D8FC-4AF7-9FB6-5BA73C7C763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56290-3E3D-4BB7-9785-56366D88DDDA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7ED97-F287-4FE5-923E-60CAC7FD1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65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Написать северо-</a:t>
            </a:r>
            <a:r>
              <a:rPr lang="ru-RU" dirty="0" err="1" smtClean="0"/>
              <a:t>кахахстанская</a:t>
            </a:r>
            <a:r>
              <a:rPr lang="ru-RU" baseline="0" dirty="0" smtClean="0"/>
              <a:t> область (СКО)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10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7ED97-F287-4FE5-923E-60CAC7FD18C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1777-C67C-4579-B770-4617BEC6A0EB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4018-A873-47B8-A6EF-A93CD89DEAC9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6B6-4721-4C23-AA07-83108ADE3C8E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AA05-FF89-4697-AE5E-7D7C04FC035A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CEBD-1001-49C8-AC48-51F58760E7C3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F5D8-CC23-46AC-8879-12F59444E557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7432-4564-4BA2-9C1E-A3A472104FC8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5571-4503-4DFE-B685-0706E60745A7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4FA6-1D3A-403F-A5C9-7EECC722FE9B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C117-0579-4C75-9938-92A08E94C945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3255-D835-496E-83A9-33159258E8E6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DB04-6ACB-48E1-BC69-06C00438478A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71480"/>
            <a:ext cx="6357982" cy="1571636"/>
          </a:xfrm>
          <a:noFill/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4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Северо-Казахстанский государственный университет </a:t>
            </a:r>
            <a:r>
              <a:rPr lang="ru-RU" sz="14400" b="1" dirty="0" err="1" smtClean="0">
                <a:ln w="11430"/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им.М.Козыбаева</a:t>
            </a:r>
            <a:endParaRPr lang="ru-RU" sz="14400" b="1" dirty="0" smtClean="0">
              <a:ln w="11430"/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8" name="AutoShape 10" descr="https://upload.wikimedia.org/wikipedia/commons/b/b0/Corner_Ornament_Gold_Down_Lef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AutoShape 23" descr="https://avatanplus.com/files/resources/mid/572f4b02308a615490bd009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AutoShape 25" descr="https://avatanplus.com/files/resources/mid/572f4b02308a615490bd009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upload.wikimedia.org/wikipedia/commons/thumb/5/58/North_Kazakhstan_province_seal.svg/700px-North_Kazakhstan_province_seal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upload.wikimedia.org/wikipedia/commons/thumb/5/58/North_Kazakhstan_province_seal.svg/700px-North_Kazakhstan_province_seal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upload.wikimedia.org/wikipedia/commons/thumb/5/58/North_Kazakhstan_province_seal.svg/700px-North_Kazakhstan_province_seal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6" name="AutoShape 2" descr="https://sun3-4.userapi.com/c637327/v637327973/49bab/Jgzf0oYTx7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http://www.nkzu.kz/fls/gallery/67bdae6f78cecc09f6d89ec17337b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428868"/>
            <a:ext cx="6786610" cy="3902837"/>
          </a:xfrm>
          <a:prstGeom prst="rect">
            <a:avLst/>
          </a:prstGeom>
          <a:noFill/>
        </p:spPr>
      </p:pic>
      <p:sp>
        <p:nvSpPr>
          <p:cNvPr id="36870" name="AutoShape 6" descr="https://sun3-4.userapi.com/c637327/v637327973/49bab/Jgzf0oYTx7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3" name="Picture 9" descr="http://edurk.kz/cms/uploads/images/1_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2035628" cy="2000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699" y="3214704"/>
            <a:ext cx="6858000" cy="428596"/>
          </a:xfrm>
          <a:prstGeom prst="rect">
            <a:avLst/>
          </a:prstGeom>
          <a:noFill/>
        </p:spPr>
      </p:pic>
      <p:pic>
        <p:nvPicPr>
          <p:cNvPr id="8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702" y="3214702"/>
            <a:ext cx="6858000" cy="428596"/>
          </a:xfrm>
          <a:prstGeom prst="rect">
            <a:avLst/>
          </a:prstGeom>
          <a:noFill/>
        </p:spPr>
      </p:pic>
      <p:sp>
        <p:nvSpPr>
          <p:cNvPr id="11" name="Заголовок 9"/>
          <p:cNvSpPr txBox="1">
            <a:spLocks/>
          </p:cNvSpPr>
          <p:nvPr/>
        </p:nvSpPr>
        <p:spPr>
          <a:xfrm>
            <a:off x="500034" y="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ИНВЕСТИЦИОННЫЙ ПОРТАЛ СКО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1472" y="714356"/>
            <a:ext cx="7500958" cy="3000396"/>
            <a:chOff x="1000100" y="1785926"/>
            <a:chExt cx="7500958" cy="328614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259" r="3703"/>
            <a:stretch>
              <a:fillRect/>
            </a:stretch>
          </p:blipFill>
          <p:spPr bwMode="auto">
            <a:xfrm>
              <a:off x="2714612" y="1785926"/>
              <a:ext cx="3357586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0212"/>
            <a:stretch>
              <a:fillRect/>
            </a:stretch>
          </p:blipFill>
          <p:spPr bwMode="auto">
            <a:xfrm>
              <a:off x="6072198" y="1785926"/>
              <a:ext cx="2428860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0100" y="1785926"/>
              <a:ext cx="1714500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Группа 14"/>
          <p:cNvGrpSpPr/>
          <p:nvPr/>
        </p:nvGrpSpPr>
        <p:grpSpPr>
          <a:xfrm>
            <a:off x="857224" y="3786190"/>
            <a:ext cx="7858180" cy="2328859"/>
            <a:chOff x="142844" y="3057525"/>
            <a:chExt cx="9858444" cy="318611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7638" y="3057525"/>
              <a:ext cx="98536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2844" y="3786190"/>
              <a:ext cx="9848850" cy="245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Блок-схема: альтернативный процесс 12"/>
          <p:cNvSpPr/>
          <p:nvPr/>
        </p:nvSpPr>
        <p:spPr>
          <a:xfrm>
            <a:off x="642910" y="6215082"/>
            <a:ext cx="6000792" cy="500066"/>
          </a:xfrm>
          <a:prstGeom prst="flowChartAlternateProcess">
            <a:avLst/>
          </a:prstGeom>
          <a:solidFill>
            <a:srgbClr val="DFE18F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Электронный адрес:  </a:t>
            </a:r>
            <a:r>
              <a:rPr lang="en-US" sz="2400" b="1" i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www.investinsko.kz</a:t>
            </a:r>
            <a:endParaRPr lang="ru-RU" sz="2400" i="1" dirty="0">
              <a:solidFill>
                <a:srgbClr val="4A124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699" y="3214704"/>
            <a:ext cx="6858000" cy="428596"/>
          </a:xfrm>
          <a:prstGeom prst="rect">
            <a:avLst/>
          </a:prstGeom>
          <a:noFill/>
        </p:spPr>
      </p:pic>
      <p:pic>
        <p:nvPicPr>
          <p:cNvPr id="8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702" y="3214702"/>
            <a:ext cx="6858000" cy="428596"/>
          </a:xfrm>
          <a:prstGeom prst="rect">
            <a:avLst/>
          </a:prstGeom>
          <a:noFill/>
        </p:spPr>
      </p:pic>
      <p:sp>
        <p:nvSpPr>
          <p:cNvPr id="11" name="Заголовок 9"/>
          <p:cNvSpPr txBox="1">
            <a:spLocks/>
          </p:cNvSpPr>
          <p:nvPr/>
        </p:nvSpPr>
        <p:spPr>
          <a:xfrm>
            <a:off x="428596" y="285728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ЗАКОНОДАТЕЛЬНАЯ</a:t>
            </a:r>
            <a:r>
              <a:rPr kumimoji="0" lang="ru-RU" sz="3200" b="1" i="0" u="none" strike="noStrike" kern="1200" cap="none" spc="0" normalizeH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БАЗА</a:t>
            </a:r>
            <a:r>
              <a:rPr kumimoji="0" lang="en-US" sz="3200" b="1" i="0" u="none" strike="noStrike" kern="1200" cap="none" spc="0" normalizeH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kk-KZ" sz="3200" b="1" i="0" u="none" strike="noStrike" kern="1200" cap="none" spc="0" normalizeH="0" noProof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</a:t>
            </a:r>
            <a:r>
              <a:rPr lang="kk-KZ" sz="32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олжна</a:t>
            </a:r>
            <a:r>
              <a:rPr lang="kk-KZ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закрепить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785786" y="1357298"/>
          <a:ext cx="814393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4818" name="Picture 2" descr="ÐÐ°ÑÑÐ¸Ð½ÐºÐ¸ Ð¿Ð¾ Ð·Ð°Ð¿ÑÐ¾ÑÑ Ð·Ð°ÐºÐ¾Ð½ ÐºÐ°ÑÑÐ¸Ð½ÐºÐ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5649049"/>
            <a:ext cx="2143140" cy="120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ÐÐ°ÑÑÐ¸Ð½ÐºÐ¸ Ð¿Ð¾ Ð·Ð°Ð¿ÑÐ¾ÑÑ Ð·Ð°ÐºÐ¾Ð½ ÐºÐ°ÑÑÐ¸Ð½ÐºÐ°"/>
          <p:cNvPicPr>
            <a:picLocks noChangeAspect="1" noChangeArrowheads="1"/>
          </p:cNvPicPr>
          <p:nvPr/>
        </p:nvPicPr>
        <p:blipFill>
          <a:blip r:embed="rId9" cstate="print"/>
          <a:srcRect l="21332" t="6000" r="20284" b="9999"/>
          <a:stretch>
            <a:fillRect/>
          </a:stretch>
        </p:blipFill>
        <p:spPr bwMode="auto">
          <a:xfrm rot="20374302">
            <a:off x="5461189" y="5657815"/>
            <a:ext cx="1117014" cy="120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0486" name="AutoShape 6" descr="https://ic.pics.livejournal.com/blogbaster/69251552/501928/501928_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ic.pics.livejournal.com/blogbaster/69251552/501928/501928_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arhivurokov.ru/kopilka/uploads/user_file_5687c32a9168e/img_user_file_5687c32a9168e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4.infourok.ru/uploads/ex/082e/00044ded-ac580c5c/img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082e/00044ded-ac580c5c/img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://clipart-library.com/img/8610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98"/>
          <p:cNvSpPr>
            <a:spLocks noChangeArrowheads="1"/>
          </p:cNvSpPr>
          <p:nvPr/>
        </p:nvSpPr>
        <p:spPr bwMode="auto">
          <a:xfrm>
            <a:off x="0" y="214311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6218B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26218B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26218B"/>
                </a:solidFill>
              </a:rPr>
              <a:t/>
            </a:r>
            <a:br>
              <a:rPr lang="ru-RU" b="1" dirty="0" smtClean="0">
                <a:solidFill>
                  <a:srgbClr val="26218B"/>
                </a:solidFill>
              </a:rPr>
            </a:br>
            <a:endParaRPr lang="ru-RU" b="1" dirty="0">
              <a:solidFill>
                <a:srgbClr val="26218B"/>
              </a:solidFill>
            </a:endParaRPr>
          </a:p>
        </p:txBody>
      </p:sp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0" y="2214554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26218B"/>
                </a:solidFill>
                <a:latin typeface="Times New Roman" pitchFamily="18" charset="0"/>
              </a:rPr>
              <a:t>Назарларыңызға рахмет!</a:t>
            </a:r>
          </a:p>
          <a:p>
            <a:pPr algn="ctr"/>
            <a:r>
              <a:rPr lang="kk-KZ" sz="4400" b="1" dirty="0" smtClean="0">
                <a:solidFill>
                  <a:srgbClr val="26218B"/>
                </a:solidFill>
                <a:latin typeface="Times New Roman" pitchFamily="18" charset="0"/>
              </a:rPr>
              <a:t>Благодарю за внимание!</a:t>
            </a:r>
            <a:endParaRPr lang="en-US" sz="4400" b="1" dirty="0" smtClean="0">
              <a:solidFill>
                <a:srgbClr val="26218B"/>
              </a:solidFill>
              <a:latin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26218B"/>
                </a:solidFill>
                <a:latin typeface="Times New Roman" pitchFamily="18" charset="0"/>
              </a:rPr>
              <a:t>Thank you for your attention!</a:t>
            </a:r>
            <a:endParaRPr lang="kk-KZ" sz="4400" b="1" dirty="0" smtClean="0">
              <a:solidFill>
                <a:srgbClr val="26218B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26218B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26218B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26218B"/>
                </a:solidFill>
              </a:rPr>
              <a:t/>
            </a:r>
            <a:br>
              <a:rPr lang="ru-RU" b="1" dirty="0" smtClean="0">
                <a:solidFill>
                  <a:srgbClr val="26218B"/>
                </a:solidFill>
              </a:rPr>
            </a:br>
            <a:endParaRPr lang="ru-RU" b="1" dirty="0">
              <a:solidFill>
                <a:srgbClr val="26218B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71744"/>
            <a:ext cx="8143932" cy="1428760"/>
          </a:xfrm>
          <a:noFill/>
        </p:spPr>
        <p:txBody>
          <a:bodyPr>
            <a:normAutofit fontScale="2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12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ИНТЕРНЕТ-ТЕХНОЛОГИЙ ПРИ </a:t>
            </a:r>
          </a:p>
          <a:p>
            <a:r>
              <a:rPr lang="ru-RU" sz="112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ФОРМИРОВАНИИ ИНВЕСТИЦИОННОЙ </a:t>
            </a:r>
          </a:p>
          <a:p>
            <a:r>
              <a:rPr lang="ru-RU" sz="112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ПРИВЛЕКАТЕЛЬНОСТИ  СЕВЕРО-КАЗАХСТАНСКОЙ ОБЛАСТИ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8" name="AutoShape 10" descr="https://upload.wikimedia.org/wikipedia/commons/b/b0/Corner_Ornament_Gold_Down_Lef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98"/>
          <p:cNvSpPr>
            <a:spLocks noChangeArrowheads="1"/>
          </p:cNvSpPr>
          <p:nvPr/>
        </p:nvSpPr>
        <p:spPr bwMode="auto">
          <a:xfrm>
            <a:off x="-21516" y="100397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26218B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РЕСПУБЛИКИ КАЗАХСТАН</a:t>
            </a:r>
            <a:br>
              <a:rPr lang="ru-RU" altLang="zh-CN" b="1" dirty="0" smtClean="0">
                <a:solidFill>
                  <a:srgbClr val="26218B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zh-CN" b="1" dirty="0" smtClean="0">
                <a:solidFill>
                  <a:srgbClr val="26218B"/>
                </a:solidFill>
                <a:latin typeface="Arial" pitchFamily="34" charset="0"/>
                <a:cs typeface="Arial" pitchFamily="34" charset="0"/>
              </a:rPr>
              <a:t>Северо-Казахстанский государственный университет им. </a:t>
            </a:r>
            <a:r>
              <a:rPr lang="ru-RU" altLang="zh-CN" b="1" dirty="0" err="1" smtClean="0">
                <a:solidFill>
                  <a:srgbClr val="26218B"/>
                </a:solidFill>
                <a:latin typeface="Arial" pitchFamily="34" charset="0"/>
                <a:cs typeface="Arial" pitchFamily="34" charset="0"/>
              </a:rPr>
              <a:t>М.Козыбаева</a:t>
            </a:r>
            <a:r>
              <a:rPr lang="ru-RU" altLang="zh-CN" b="1" dirty="0" smtClean="0">
                <a:solidFill>
                  <a:srgbClr val="26218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zh-CN" b="1" dirty="0" smtClean="0">
                <a:solidFill>
                  <a:srgbClr val="26218B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zh-CN" b="1" dirty="0" smtClean="0">
                <a:solidFill>
                  <a:srgbClr val="26218B"/>
                </a:solidFill>
                <a:latin typeface="Arial" pitchFamily="34" charset="0"/>
                <a:cs typeface="Arial" pitchFamily="34" charset="0"/>
              </a:rPr>
              <a:t>Факультет истории, экономики и права </a:t>
            </a:r>
            <a:br>
              <a:rPr lang="ru-RU" altLang="zh-CN" b="1" dirty="0" smtClean="0">
                <a:solidFill>
                  <a:srgbClr val="26218B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zh-CN" b="1" dirty="0" smtClean="0">
                <a:solidFill>
                  <a:srgbClr val="26218B"/>
                </a:solidFill>
                <a:latin typeface="Arial" pitchFamily="34" charset="0"/>
                <a:cs typeface="Arial" pitchFamily="34" charset="0"/>
              </a:rPr>
              <a:t>Кафедра «Финансы и менеджмент»</a:t>
            </a:r>
            <a:r>
              <a:rPr lang="ru-RU" sz="2000" b="1" dirty="0" smtClean="0">
                <a:solidFill>
                  <a:srgbClr val="26218B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26218B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26218B"/>
                </a:solidFill>
              </a:rPr>
              <a:t/>
            </a:r>
            <a:br>
              <a:rPr lang="ru-RU" b="1" dirty="0" smtClean="0">
                <a:solidFill>
                  <a:srgbClr val="26218B"/>
                </a:solidFill>
              </a:rPr>
            </a:br>
            <a:endParaRPr lang="ru-RU" b="1" dirty="0">
              <a:solidFill>
                <a:srgbClr val="26218B"/>
              </a:solidFill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14546" y="5046238"/>
            <a:ext cx="6786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Руспекова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Айгуль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Галымовна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621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26218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тудентка (бакалавр) 4 курса очной формы обучения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621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26218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Гакельберг</a:t>
            </a:r>
            <a:r>
              <a:rPr lang="ru-RU" dirty="0" smtClean="0">
                <a:solidFill>
                  <a:srgbClr val="26218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Татьяна Борисовна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6218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26218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ст.преподаватель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18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кафедры «Финансы и менеджмент»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6218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AutoShape 23" descr="https://avatanplus.com/files/resources/mid/572f4b02308a615490bd009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AutoShape 25" descr="https://avatanplus.com/files/resources/mid/572f4b02308a615490bd009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tamadasaratov.umi.ru/images/cms/data/0_b23ac_83447dd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71538" y="0"/>
            <a:ext cx="7000924" cy="1000108"/>
          </a:xfrm>
          <a:prstGeom prst="rect">
            <a:avLst/>
          </a:prstGeom>
          <a:noFill/>
        </p:spPr>
      </p:pic>
      <p:sp>
        <p:nvSpPr>
          <p:cNvPr id="18440" name="AutoShape 8" descr="https://upload.wikimedia.org/wikipedia/commons/thumb/5/58/North_Kazakhstan_province_seal.svg/700px-North_Kazakhstan_province_seal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upload.wikimedia.org/wikipedia/commons/thumb/5/58/North_Kazakhstan_province_seal.svg/700px-North_Kazakhstan_province_seal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upload.wikimedia.org/wikipedia/commons/thumb/5/58/North_Kazakhstan_province_seal.svg/700px-North_Kazakhstan_province_seal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5" name="Picture 13" descr="C:\Documents and Settings\User\Рабочий стол\700px-North_Kazakhstan_province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204512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16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214699" y="3214704"/>
            <a:ext cx="6858000" cy="42859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28" cy="100013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НАУЧНО-ИССЛЕДОВАТЕЛЬСКОЙ РАБОТЫ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images.clipartpanda.com/search-png-white-3D-Women-Search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66220"/>
            <a:ext cx="4429156" cy="4563037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785786" y="1571612"/>
            <a:ext cx="4214842" cy="4643470"/>
          </a:xfrm>
          <a:prstGeom prst="flowChartAlternateProcess">
            <a:avLst/>
          </a:prstGeom>
          <a:solidFill>
            <a:srgbClr val="DFE18F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Обусловлена все более возрастающей ролью </a:t>
            </a:r>
            <a:r>
              <a:rPr lang="kk-KZ" sz="28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28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28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 не только в коммерческой сфере, но и при продвижении территорий. </a:t>
            </a:r>
          </a:p>
          <a:p>
            <a:pPr algn="just"/>
            <a:endParaRPr lang="ru-RU" sz="2400" dirty="0">
              <a:solidFill>
                <a:srgbClr val="4A124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 descr="C:\Documents and Settings\User\Рабочий стол\700px-North_Kazakhstan_province_se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428868"/>
            <a:ext cx="2045125" cy="2214578"/>
          </a:xfrm>
          <a:prstGeom prst="rect">
            <a:avLst/>
          </a:prstGeom>
          <a:noFill/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571472" y="2571744"/>
            <a:ext cx="3000396" cy="785818"/>
          </a:xfrm>
          <a:prstGeom prst="flowChartAlternateProcess">
            <a:avLst/>
          </a:prstGeom>
          <a:solidFill>
            <a:srgbClr val="BEECE1">
              <a:alpha val="62745"/>
            </a:srgbClr>
          </a:solidFill>
          <a:ln>
            <a:solidFill>
              <a:srgbClr val="90DECB"/>
            </a:solidFill>
          </a:ln>
          <a:scene3d>
            <a:camera prst="orthographicFront"/>
            <a:lightRig rig="threePt" dir="t"/>
          </a:scene3d>
          <a:sp3d>
            <a:bevelT w="5715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314B9"/>
                </a:solidFill>
                <a:latin typeface="Times New Roman" pitchFamily="18" charset="0"/>
                <a:cs typeface="Times New Roman" pitchFamily="18" charset="0"/>
              </a:rPr>
              <a:t>Выгодное географическое положение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71472" y="3571876"/>
            <a:ext cx="3000396" cy="785818"/>
          </a:xfrm>
          <a:prstGeom prst="flowChartAlternateProcess">
            <a:avLst/>
          </a:prstGeom>
          <a:solidFill>
            <a:srgbClr val="BEECE1">
              <a:alpha val="62745"/>
            </a:srgbClr>
          </a:solidFill>
          <a:ln>
            <a:solidFill>
              <a:srgbClr val="90DECB"/>
            </a:solidFill>
          </a:ln>
          <a:scene3d>
            <a:camera prst="orthographicFront"/>
            <a:lightRig rig="threePt" dir="t"/>
          </a:scene3d>
          <a:sp3d>
            <a:bevelT w="5715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314B9"/>
                </a:solidFill>
                <a:latin typeface="Times New Roman" pitchFamily="18" charset="0"/>
                <a:cs typeface="Times New Roman" pitchFamily="18" charset="0"/>
              </a:rPr>
              <a:t>Богатая минерально-сырьевая база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929322" y="2714620"/>
            <a:ext cx="3000396" cy="785818"/>
          </a:xfrm>
          <a:prstGeom prst="flowChartAlternateProcess">
            <a:avLst/>
          </a:prstGeom>
          <a:solidFill>
            <a:srgbClr val="BEECE1">
              <a:alpha val="62745"/>
            </a:srgbClr>
          </a:solidFill>
          <a:ln>
            <a:solidFill>
              <a:srgbClr val="90DECB"/>
            </a:solidFill>
          </a:ln>
          <a:scene3d>
            <a:camera prst="orthographicFront"/>
            <a:lightRig rig="threePt" dir="t"/>
          </a:scene3d>
          <a:sp3d>
            <a:bevelT w="5715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314B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314B9"/>
                </a:solidFill>
                <a:latin typeface="Times New Roman" pitchFamily="18" charset="0"/>
                <a:cs typeface="Times New Roman" pitchFamily="18" charset="0"/>
              </a:rPr>
              <a:t>Природные активы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929322" y="3643314"/>
            <a:ext cx="3000396" cy="785818"/>
          </a:xfrm>
          <a:prstGeom prst="flowChartAlternateProcess">
            <a:avLst/>
          </a:prstGeom>
          <a:solidFill>
            <a:srgbClr val="BEECE1">
              <a:alpha val="62745"/>
            </a:srgbClr>
          </a:solidFill>
          <a:ln>
            <a:solidFill>
              <a:srgbClr val="90DECB"/>
            </a:solidFill>
          </a:ln>
          <a:scene3d>
            <a:camera prst="orthographicFront"/>
            <a:lightRig rig="threePt" dir="t"/>
          </a:scene3d>
          <a:sp3d>
            <a:bevelT w="5715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314B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314B9"/>
                </a:solidFill>
                <a:latin typeface="Times New Roman" pitchFamily="18" charset="0"/>
                <a:cs typeface="Times New Roman" pitchFamily="18" charset="0"/>
              </a:rPr>
              <a:t>Благоприятный бизнес-климат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2" descr="http://syromono.info/images/hand-clipart-blue-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72008"/>
            <a:ext cx="3143272" cy="1785950"/>
          </a:xfrm>
          <a:prstGeom prst="rect">
            <a:avLst/>
          </a:prstGeom>
          <a:noFill/>
        </p:spPr>
      </p:pic>
      <p:pic>
        <p:nvPicPr>
          <p:cNvPr id="12305" name="Picture 17" descr="C:\Documents and Settings\User\Рабочий стол\800px_COLOURBOX11128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429132"/>
            <a:ext cx="3143272" cy="221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214283" y="0"/>
            <a:ext cx="4538832" cy="2571745"/>
            <a:chOff x="214283" y="0"/>
            <a:chExt cx="4538832" cy="2571745"/>
          </a:xfrm>
        </p:grpSpPr>
        <p:pic>
          <p:nvPicPr>
            <p:cNvPr id="12296" name="Picture 8" descr="http://leviron.org/img/kz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3" y="285729"/>
              <a:ext cx="4538832" cy="2286016"/>
            </a:xfrm>
            <a:prstGeom prst="rect">
              <a:avLst/>
            </a:prstGeom>
            <a:noFill/>
          </p:spPr>
        </p:pic>
        <p:pic>
          <p:nvPicPr>
            <p:cNvPr id="12294" name="Picture 6" descr="https://storage.needpix.com/rsynced_images/map-1864379_128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57422" y="0"/>
              <a:ext cx="571480" cy="571480"/>
            </a:xfrm>
            <a:prstGeom prst="rect">
              <a:avLst/>
            </a:prstGeom>
            <a:noFill/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16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-3214699" y="3214704"/>
            <a:ext cx="6858000" cy="428596"/>
          </a:xfrm>
          <a:prstGeom prst="rect">
            <a:avLst/>
          </a:prstGeom>
          <a:noFill/>
        </p:spPr>
      </p:pic>
      <p:sp>
        <p:nvSpPr>
          <p:cNvPr id="12302" name="AutoShape 14" descr="https://d2gg9evh47fn9z.cloudfront.net/800px_COLOURBOX111288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4" name="AutoShape 16" descr="https://d2gg9evh47fn9z.cloudfront.net/800px_COLOURBOX111288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5490776" y="310270"/>
            <a:ext cx="3489315" cy="2330756"/>
            <a:chOff x="5490776" y="310270"/>
            <a:chExt cx="3489315" cy="2330756"/>
          </a:xfrm>
        </p:grpSpPr>
        <p:pic>
          <p:nvPicPr>
            <p:cNvPr id="12292" name="Picture 4" descr="http://www.playcast.ru/uploads/2018/05/19/25261379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90776" y="310270"/>
              <a:ext cx="3489315" cy="2330756"/>
            </a:xfrm>
            <a:prstGeom prst="rect">
              <a:avLst/>
            </a:prstGeom>
            <a:noFill/>
          </p:spPr>
        </p:pic>
        <p:pic>
          <p:nvPicPr>
            <p:cNvPr id="18" name="Picture 2" descr="ÐÐ°ÑÑÐ¸Ð½ÐºÐ¸ Ð¿Ð¾ Ð·Ð°Ð¿ÑÐ¾ÑÑ Ð±ÐµÑÐµÐ·Ð° Ð½Ð° Ð¿ÑÐ¾Ð·ÑÐ°ÑÐ½Ð¾Ð¼ ÑÐ¾Ð½Ðµ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15206" y="857232"/>
              <a:ext cx="1000132" cy="12727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5399E-6 L 0.20469 0.293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9 0.29354 L -0.01579 -0.0319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125 L 0.23125 -0.2990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3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30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66 -0.32616 L 0.02153 -0.013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51261E-7 L -0.24966 -0.2130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66 -0.21305 L -0.00538 0.007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7552 0.262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52 0.2625 L 5.55556E-7 0.0120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699" y="3214704"/>
            <a:ext cx="6858000" cy="428596"/>
          </a:xfrm>
          <a:prstGeom prst="rect">
            <a:avLst/>
          </a:prstGeom>
          <a:noFill/>
        </p:spPr>
      </p:pic>
      <p:pic>
        <p:nvPicPr>
          <p:cNvPr id="8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702" y="3214702"/>
            <a:ext cx="6858000" cy="428596"/>
          </a:xfrm>
          <a:prstGeom prst="rect">
            <a:avLst/>
          </a:prstGeom>
          <a:noFill/>
        </p:spPr>
      </p:pic>
      <p:sp>
        <p:nvSpPr>
          <p:cNvPr id="11" name="Заголовок 9"/>
          <p:cNvSpPr txBox="1">
            <a:spLocks/>
          </p:cNvSpPr>
          <p:nvPr/>
        </p:nvSpPr>
        <p:spPr>
          <a:xfrm>
            <a:off x="428596" y="14285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ИНВЕСТИЦИОННАЯ СТРАТЕГИЯ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00034" y="4357694"/>
            <a:ext cx="8215370" cy="2143140"/>
          </a:xfrm>
          <a:prstGeom prst="flowChartAlternateProcess">
            <a:avLst/>
          </a:prstGeom>
          <a:solidFill>
            <a:srgbClr val="DFE18F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rgbClr val="AF21B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Определение долгосрочных целей, задач и </a:t>
            </a:r>
          </a:p>
          <a:p>
            <a:pPr algn="just"/>
            <a:r>
              <a:rPr lang="ru-RU" sz="24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ожидаемых результатов деятельности </a:t>
            </a:r>
          </a:p>
          <a:p>
            <a:pPr algn="just"/>
            <a:r>
              <a:rPr lang="ru-RU" sz="24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государственных органов СКО совместно с </a:t>
            </a:r>
          </a:p>
          <a:p>
            <a:pPr algn="just"/>
            <a:r>
              <a:rPr lang="ru-RU" sz="24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бизнес- сообществами по созданию </a:t>
            </a:r>
          </a:p>
          <a:p>
            <a:pPr algn="just"/>
            <a:r>
              <a:rPr lang="ru-RU" sz="24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благоприятного  инвестиционного климата в СКО </a:t>
            </a:r>
          </a:p>
          <a:p>
            <a:pPr algn="just">
              <a:buNone/>
            </a:pPr>
            <a:endParaRPr lang="ru-RU" sz="2400" dirty="0">
              <a:solidFill>
                <a:srgbClr val="4A12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9" name="Picture 5" descr="C:\Users\FIN5107\Downloads\Targ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500570"/>
            <a:ext cx="1714512" cy="1500198"/>
          </a:xfrm>
          <a:prstGeom prst="rect">
            <a:avLst/>
          </a:prstGeom>
          <a:noFill/>
        </p:spPr>
      </p:pic>
      <p:pic>
        <p:nvPicPr>
          <p:cNvPr id="31750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000108"/>
            <a:ext cx="61436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tainakomnata.ru/wp-content/uploads/2016/11/24.jpg"/>
          <p:cNvPicPr>
            <a:picLocks noChangeAspect="1" noChangeArrowheads="1"/>
          </p:cNvPicPr>
          <p:nvPr/>
        </p:nvPicPr>
        <p:blipFill>
          <a:blip r:embed="rId6" cstate="print"/>
          <a:srcRect l="48438" t="18750" r="4687" b="18749"/>
          <a:stretch>
            <a:fillRect/>
          </a:stretch>
        </p:blipFill>
        <p:spPr bwMode="auto">
          <a:xfrm>
            <a:off x="571472" y="100010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AutoShape 4" descr="https://cooll.pp.ua/forum/attachments/399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cooll.pp.ua/forum/attachments/399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5" name="Picture 11" descr="http://abali.ru/wp-content/uploads/2015/12/2016_Gold_and_Red_PNG_Clipart_Im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857496"/>
            <a:ext cx="2071701" cy="11436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699" y="3214704"/>
            <a:ext cx="6858000" cy="428596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642910" y="1643050"/>
          <a:ext cx="828680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ПРИОРИТЕТНЫЕ НАПРАВЛЕНИЯ ДЛЯ ПРИВЛЕЧЕНИЯ ИНВЕСТИЦИЙ В СКО: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699" y="3214704"/>
            <a:ext cx="6858000" cy="428596"/>
          </a:xfrm>
          <a:prstGeom prst="rect">
            <a:avLst/>
          </a:prstGeom>
          <a:noFill/>
        </p:spPr>
      </p:pic>
      <p:pic>
        <p:nvPicPr>
          <p:cNvPr id="8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702" y="3214702"/>
            <a:ext cx="6858000" cy="428596"/>
          </a:xfrm>
          <a:prstGeom prst="rect">
            <a:avLst/>
          </a:prstGeom>
          <a:noFill/>
        </p:spPr>
      </p:pic>
      <p:sp>
        <p:nvSpPr>
          <p:cNvPr id="11" name="Заголовок 9"/>
          <p:cNvSpPr txBox="1">
            <a:spLocks/>
          </p:cNvSpPr>
          <p:nvPr/>
        </p:nvSpPr>
        <p:spPr>
          <a:xfrm>
            <a:off x="428596" y="21429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ИНВЕСТИЦИОННЫЙ ПОРТАЛ СКО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28736"/>
            <a:ext cx="8072494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642910" y="6072206"/>
            <a:ext cx="6000792" cy="500066"/>
          </a:xfrm>
          <a:prstGeom prst="flowChartAlternateProcess">
            <a:avLst/>
          </a:prstGeom>
          <a:solidFill>
            <a:srgbClr val="DFE18F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Электронный адрес:  </a:t>
            </a:r>
            <a:r>
              <a:rPr lang="en-US" sz="2400" b="1" i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www.investinsko.kz</a:t>
            </a:r>
            <a:endParaRPr lang="ru-RU" sz="2400" i="1" dirty="0">
              <a:solidFill>
                <a:srgbClr val="4A124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699" y="3214704"/>
            <a:ext cx="6858000" cy="428596"/>
          </a:xfrm>
          <a:prstGeom prst="rect">
            <a:avLst/>
          </a:prstGeom>
          <a:noFill/>
        </p:spPr>
      </p:pic>
      <p:pic>
        <p:nvPicPr>
          <p:cNvPr id="8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702" y="3214702"/>
            <a:ext cx="6858000" cy="428596"/>
          </a:xfrm>
          <a:prstGeom prst="rect">
            <a:avLst/>
          </a:prstGeom>
          <a:noFill/>
        </p:spPr>
      </p:pic>
      <p:sp>
        <p:nvSpPr>
          <p:cNvPr id="11" name="Заголовок 9"/>
          <p:cNvSpPr txBox="1">
            <a:spLocks/>
          </p:cNvSpPr>
          <p:nvPr/>
        </p:nvSpPr>
        <p:spPr>
          <a:xfrm>
            <a:off x="428596" y="285728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ИНВЕСТИЦИОННЫЙ ПОРТАЛ СКО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793" t="17061" r="2589" b="591"/>
          <a:stretch>
            <a:fillRect/>
          </a:stretch>
        </p:blipFill>
        <p:spPr bwMode="auto">
          <a:xfrm>
            <a:off x="642910" y="1571612"/>
            <a:ext cx="807249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642910" y="6143644"/>
            <a:ext cx="6000792" cy="500066"/>
          </a:xfrm>
          <a:prstGeom prst="flowChartAlternateProcess">
            <a:avLst/>
          </a:prstGeom>
          <a:solidFill>
            <a:srgbClr val="DFE18F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Электронный адрес:  </a:t>
            </a:r>
            <a:r>
              <a:rPr lang="en-US" sz="2400" b="1" i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www.investinsko.kz</a:t>
            </a:r>
            <a:endParaRPr lang="ru-RU" sz="2400" i="1" dirty="0">
              <a:solidFill>
                <a:srgbClr val="4A124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6578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699" y="3214704"/>
            <a:ext cx="6858000" cy="428596"/>
          </a:xfrm>
          <a:prstGeom prst="rect">
            <a:avLst/>
          </a:prstGeom>
          <a:noFill/>
        </p:spPr>
      </p:pic>
      <p:pic>
        <p:nvPicPr>
          <p:cNvPr id="8" name="Picture 2" descr="http://welcome.kaznu.kz/content/images/pages/181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214702" y="3214702"/>
            <a:ext cx="6858000" cy="428596"/>
          </a:xfrm>
          <a:prstGeom prst="rect">
            <a:avLst/>
          </a:prstGeom>
          <a:noFill/>
        </p:spPr>
      </p:pic>
      <p:sp>
        <p:nvSpPr>
          <p:cNvPr id="11" name="Заголовок 9"/>
          <p:cNvSpPr txBox="1">
            <a:spLocks/>
          </p:cNvSpPr>
          <p:nvPr/>
        </p:nvSpPr>
        <p:spPr>
          <a:xfrm>
            <a:off x="500034" y="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ИНВЕСТИЦИОННЫЙ ПОРТАЛ СКО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074" t="19594" r="1456" b="1351"/>
          <a:stretch>
            <a:fillRect/>
          </a:stretch>
        </p:blipFill>
        <p:spPr bwMode="auto">
          <a:xfrm>
            <a:off x="571472" y="785794"/>
            <a:ext cx="84296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t="8094" r="1868"/>
          <a:stretch>
            <a:fillRect/>
          </a:stretch>
        </p:blipFill>
        <p:spPr bwMode="auto">
          <a:xfrm>
            <a:off x="1428728" y="3714752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pngimg.com/uploads/wheat/wheat_PNG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786190"/>
            <a:ext cx="2491934" cy="2143116"/>
          </a:xfrm>
          <a:prstGeom prst="rect">
            <a:avLst/>
          </a:prstGeom>
          <a:noFill/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642910" y="6143644"/>
            <a:ext cx="6000792" cy="500066"/>
          </a:xfrm>
          <a:prstGeom prst="flowChartAlternateProcess">
            <a:avLst/>
          </a:prstGeom>
          <a:solidFill>
            <a:srgbClr val="DFE18F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Электронный адрес:  </a:t>
            </a:r>
            <a:r>
              <a:rPr lang="en-US" sz="2400" b="1" i="1" dirty="0" smtClean="0">
                <a:solidFill>
                  <a:srgbClr val="26218B"/>
                </a:solidFill>
                <a:latin typeface="Times New Roman" pitchFamily="18" charset="0"/>
                <a:cs typeface="Times New Roman" pitchFamily="18" charset="0"/>
              </a:rPr>
              <a:t>www.investinsko.kz</a:t>
            </a:r>
            <a:endParaRPr lang="ru-RU" sz="2400" i="1" dirty="0">
              <a:solidFill>
                <a:srgbClr val="4A124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242</Words>
  <Application>Microsoft Office PowerPoint</Application>
  <PresentationFormat>Экран (4:3)</PresentationFormat>
  <Paragraphs>78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АКТУАЛЬНОСТЬ НАУЧНО-ИССЛЕДОВАТЕЛЬСКОЙ РАБОТЫ</vt:lpstr>
      <vt:lpstr>Слайд 4</vt:lpstr>
      <vt:lpstr>Слайд 5</vt:lpstr>
      <vt:lpstr>ПРИОРИТЕТНЫЕ НАПРАВЛЕНИЯ ДЛЯ ПРИВЛЕЧЕНИЯ ИНВЕСТИЦИЙ В СКО: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user3000</cp:lastModifiedBy>
  <cp:revision>377</cp:revision>
  <dcterms:modified xsi:type="dcterms:W3CDTF">2018-10-09T01:37:29Z</dcterms:modified>
</cp:coreProperties>
</file>