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  <p:sldMasterId id="214748375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9" r:id="rId13"/>
    <p:sldId id="271" r:id="rId14"/>
    <p:sldId id="270" r:id="rId15"/>
    <p:sldId id="272" r:id="rId16"/>
    <p:sldId id="273" r:id="rId17"/>
    <p:sldId id="265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5630"/>
    <a:srgbClr val="5F11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C1DEB-9295-4AA8-A2EA-E23B3BE87407}" v="2" dt="2018-12-06T08:05:03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линова Елена Дмитриевна" userId="S::edblinova@edu.hse.ru::f34f58ac-189d-40ba-8349-6e1a844df52e" providerId="AD" clId="Web-{26E9F5AB-5F0B-DD87-7154-703F22EF7B8D}"/>
    <pc:docChg chg="modSld">
      <pc:chgData name="Блинова Елена Дмитриевна" userId="S::edblinova@edu.hse.ru::f34f58ac-189d-40ba-8349-6e1a844df52e" providerId="AD" clId="Web-{26E9F5AB-5F0B-DD87-7154-703F22EF7B8D}" dt="2018-12-06T13:24:35.898" v="9"/>
      <pc:docMkLst>
        <pc:docMk/>
      </pc:docMkLst>
      <pc:sldChg chg="addSp delSp modSp">
        <pc:chgData name="Блинова Елена Дмитриевна" userId="S::edblinova@edu.hse.ru::f34f58ac-189d-40ba-8349-6e1a844df52e" providerId="AD" clId="Web-{26E9F5AB-5F0B-DD87-7154-703F22EF7B8D}" dt="2018-12-06T13:24:35.898" v="9"/>
        <pc:sldMkLst>
          <pc:docMk/>
          <pc:sldMk cId="0" sldId="274"/>
        </pc:sldMkLst>
        <pc:spChg chg="mod">
          <ac:chgData name="Блинова Елена Дмитриевна" userId="S::edblinova@edu.hse.ru::f34f58ac-189d-40ba-8349-6e1a844df52e" providerId="AD" clId="Web-{26E9F5AB-5F0B-DD87-7154-703F22EF7B8D}" dt="2018-12-06T13:24:35.898" v="9"/>
          <ac:spMkLst>
            <pc:docMk/>
            <pc:sldMk cId="0" sldId="274"/>
            <ac:spMk id="2" creationId="{00000000-0000-0000-0000-000000000000}"/>
          </ac:spMkLst>
        </pc:spChg>
        <pc:spChg chg="mod">
          <ac:chgData name="Блинова Елена Дмитриевна" userId="S::edblinova@edu.hse.ru::f34f58ac-189d-40ba-8349-6e1a844df52e" providerId="AD" clId="Web-{26E9F5AB-5F0B-DD87-7154-703F22EF7B8D}" dt="2018-12-06T13:24:35.898" v="9"/>
          <ac:spMkLst>
            <pc:docMk/>
            <pc:sldMk cId="0" sldId="274"/>
            <ac:spMk id="4" creationId="{00000000-0000-0000-0000-000000000000}"/>
          </ac:spMkLst>
        </pc:spChg>
        <pc:spChg chg="add del">
          <ac:chgData name="Блинова Елена Дмитриевна" userId="S::edblinova@edu.hse.ru::f34f58ac-189d-40ba-8349-6e1a844df52e" providerId="AD" clId="Web-{26E9F5AB-5F0B-DD87-7154-703F22EF7B8D}" dt="2018-12-06T13:24:35.898" v="9"/>
          <ac:spMkLst>
            <pc:docMk/>
            <pc:sldMk cId="0" sldId="274"/>
            <ac:spMk id="12" creationId="{46C2E80F-49A6-4372-B103-219D417A55ED}"/>
          </ac:spMkLst>
        </pc:spChg>
        <pc:spChg chg="add del">
          <ac:chgData name="Блинова Елена Дмитриевна" userId="S::edblinova@edu.hse.ru::f34f58ac-189d-40ba-8349-6e1a844df52e" providerId="AD" clId="Web-{26E9F5AB-5F0B-DD87-7154-703F22EF7B8D}" dt="2018-12-06T13:24:35.664" v="8"/>
          <ac:spMkLst>
            <pc:docMk/>
            <pc:sldMk cId="0" sldId="274"/>
            <ac:spMk id="72" creationId="{42285737-90EE-47DC-AC80-8AE156B11969}"/>
          </ac:spMkLst>
        </pc:spChg>
        <pc:spChg chg="add">
          <ac:chgData name="Блинова Елена Дмитриевна" userId="S::edblinova@edu.hse.ru::f34f58ac-189d-40ba-8349-6e1a844df52e" providerId="AD" clId="Web-{26E9F5AB-5F0B-DD87-7154-703F22EF7B8D}" dt="2018-12-06T13:24:35.898" v="9"/>
          <ac:spMkLst>
            <pc:docMk/>
            <pc:sldMk cId="0" sldId="274"/>
            <ac:spMk id="75" creationId="{42285737-90EE-47DC-AC80-8AE156B11969}"/>
          </ac:spMkLst>
        </pc:spChg>
        <pc:spChg chg="add del">
          <ac:chgData name="Блинова Елена Дмитриевна" userId="S::edblinova@edu.hse.ru::f34f58ac-189d-40ba-8349-6e1a844df52e" providerId="AD" clId="Web-{26E9F5AB-5F0B-DD87-7154-703F22EF7B8D}" dt="2018-12-06T13:24:32.555" v="6"/>
          <ac:spMkLst>
            <pc:docMk/>
            <pc:sldMk cId="0" sldId="274"/>
            <ac:spMk id="76" creationId="{42285737-90EE-47DC-AC80-8AE156B11969}"/>
          </ac:spMkLst>
        </pc:spChg>
        <pc:spChg chg="add del mod replId">
          <ac:chgData name="Блинова Елена Дмитриевна" userId="S::edblinova@edu.hse.ru::f34f58ac-189d-40ba-8349-6e1a844df52e" providerId="AD" clId="Web-{26E9F5AB-5F0B-DD87-7154-703F22EF7B8D}" dt="2018-12-06T13:24:35.898" v="9"/>
          <ac:spMkLst>
            <pc:docMk/>
            <pc:sldMk cId="0" sldId="274"/>
            <ac:spMk id="86" creationId="{A4592D4C-69BA-44CA-BD12-156481CFD766}"/>
          </ac:spMkLst>
        </pc:spChg>
        <pc:grpChg chg="add del">
          <ac:chgData name="Блинова Елена Дмитриевна" userId="S::edblinova@edu.hse.ru::f34f58ac-189d-40ba-8349-6e1a844df52e" providerId="AD" clId="Web-{26E9F5AB-5F0B-DD87-7154-703F22EF7B8D}" dt="2018-12-06T13:24:35.664" v="8"/>
          <ac:grpSpMkLst>
            <pc:docMk/>
            <pc:sldMk cId="0" sldId="274"/>
            <ac:grpSpMk id="73" creationId="{B57BDC17-F1B3-455F-BBF1-680AA1F25C06}"/>
          </ac:grpSpMkLst>
        </pc:grpChg>
        <pc:grpChg chg="add">
          <ac:chgData name="Блинова Елена Дмитриевна" userId="S::edblinova@edu.hse.ru::f34f58ac-189d-40ba-8349-6e1a844df52e" providerId="AD" clId="Web-{26E9F5AB-5F0B-DD87-7154-703F22EF7B8D}" dt="2018-12-06T13:24:35.898" v="9"/>
          <ac:grpSpMkLst>
            <pc:docMk/>
            <pc:sldMk cId="0" sldId="274"/>
            <ac:grpSpMk id="77" creationId="{B57BDC17-F1B3-455F-BBF1-680AA1F25C06}"/>
          </ac:grpSpMkLst>
        </pc:grpChg>
        <pc:grpChg chg="add del">
          <ac:chgData name="Блинова Елена Дмитриевна" userId="S::edblinova@edu.hse.ru::f34f58ac-189d-40ba-8349-6e1a844df52e" providerId="AD" clId="Web-{26E9F5AB-5F0B-DD87-7154-703F22EF7B8D}" dt="2018-12-06T13:24:32.555" v="6"/>
          <ac:grpSpMkLst>
            <pc:docMk/>
            <pc:sldMk cId="0" sldId="274"/>
            <ac:grpSpMk id="78" creationId="{B57BDC17-F1B3-455F-BBF1-680AA1F25C06}"/>
          </ac:grpSpMkLst>
        </pc:grpChg>
        <pc:graphicFrameChg chg="del">
          <ac:chgData name="Блинова Елена Дмитриевна" userId="S::edblinova@edu.hse.ru::f34f58ac-189d-40ba-8349-6e1a844df52e" providerId="AD" clId="Web-{26E9F5AB-5F0B-DD87-7154-703F22EF7B8D}" dt="2018-12-06T13:24:05.412" v="0"/>
          <ac:graphicFrameMkLst>
            <pc:docMk/>
            <pc:sldMk cId="0" sldId="274"/>
            <ac:graphicFrameMk id="6" creationId="{97C141B3-38B2-444A-803F-ABBD17CE1038}"/>
          </ac:graphicFrameMkLst>
        </pc:graphicFrameChg>
        <pc:graphicFrameChg chg="add del">
          <ac:chgData name="Блинова Елена Дмитриевна" userId="S::edblinova@edu.hse.ru::f34f58ac-189d-40ba-8349-6e1a844df52e" providerId="AD" clId="Web-{26E9F5AB-5F0B-DD87-7154-703F22EF7B8D}" dt="2018-12-06T13:24:32.555" v="6"/>
          <ac:graphicFrameMkLst>
            <pc:docMk/>
            <pc:sldMk cId="0" sldId="274"/>
            <ac:graphicFrameMk id="71" creationId="{6ABBB415-8915-4FAE-BDD4-F1F91F7A3DAD}"/>
          </ac:graphicFrameMkLst>
        </pc:graphicFrameChg>
        <pc:graphicFrameChg chg="add del">
          <ac:chgData name="Блинова Елена Дмитриевна" userId="S::edblinova@edu.hse.ru::f34f58ac-189d-40ba-8349-6e1a844df52e" providerId="AD" clId="Web-{26E9F5AB-5F0B-DD87-7154-703F22EF7B8D}" dt="2018-12-06T13:24:35.664" v="8"/>
          <ac:graphicFrameMkLst>
            <pc:docMk/>
            <pc:sldMk cId="0" sldId="274"/>
            <ac:graphicFrameMk id="74" creationId="{AAD39944-D6E6-4B52-AB67-C1C9096551BD}"/>
          </ac:graphicFrameMkLst>
        </pc:graphicFrameChg>
        <pc:graphicFrameChg chg="add">
          <ac:chgData name="Блинова Елена Дмитриевна" userId="S::edblinova@edu.hse.ru::f34f58ac-189d-40ba-8349-6e1a844df52e" providerId="AD" clId="Web-{26E9F5AB-5F0B-DD87-7154-703F22EF7B8D}" dt="2018-12-06T13:24:35.898" v="9"/>
          <ac:graphicFrameMkLst>
            <pc:docMk/>
            <pc:sldMk cId="0" sldId="274"/>
            <ac:graphicFrameMk id="85" creationId="{6ABBB415-8915-4FAE-BDD4-F1F91F7A3DAD}"/>
          </ac:graphicFrameMkLst>
        </pc:graphicFrameChg>
      </pc:sldChg>
    </pc:docChg>
  </pc:docChgLst>
  <pc:docChgLst>
    <pc:chgData name="Блинова Елена Дмитриевна" userId="S::edblinova@edu.hse.ru::f34f58ac-189d-40ba-8349-6e1a844df52e" providerId="AD" clId="Web-{21AC1DEB-9295-4AA8-A2EA-E23B3BE87407}"/>
    <pc:docChg chg="modSld">
      <pc:chgData name="Блинова Елена Дмитриевна" userId="S::edblinova@edu.hse.ru::f34f58ac-189d-40ba-8349-6e1a844df52e" providerId="AD" clId="Web-{21AC1DEB-9295-4AA8-A2EA-E23B3BE87407}" dt="2018-12-06T08:07:55.467" v="161" actId="20577"/>
      <pc:docMkLst>
        <pc:docMk/>
      </pc:docMkLst>
      <pc:sldChg chg="addSp delSp modSp mod setBg">
        <pc:chgData name="Блинова Елена Дмитриевна" userId="S::edblinova@edu.hse.ru::f34f58ac-189d-40ba-8349-6e1a844df52e" providerId="AD" clId="Web-{21AC1DEB-9295-4AA8-A2EA-E23B3BE87407}" dt="2018-12-06T08:07:55.467" v="161" actId="20577"/>
        <pc:sldMkLst>
          <pc:docMk/>
          <pc:sldMk cId="0" sldId="270"/>
        </pc:sldMkLst>
        <pc:spChg chg="mod ord">
          <ac:chgData name="Блинова Елена Дмитриевна" userId="S::edblinova@edu.hse.ru::f34f58ac-189d-40ba-8349-6e1a844df52e" providerId="AD" clId="Web-{21AC1DEB-9295-4AA8-A2EA-E23B3BE87407}" dt="2018-12-06T07:49:43.875" v="14"/>
          <ac:spMkLst>
            <pc:docMk/>
            <pc:sldMk cId="0" sldId="270"/>
            <ac:spMk id="4" creationId="{00000000-0000-0000-0000-000000000000}"/>
          </ac:spMkLst>
        </pc:spChg>
        <pc:spChg chg="mod">
          <ac:chgData name="Блинова Елена Дмитриевна" userId="S::edblinova@edu.hse.ru::f34f58ac-189d-40ba-8349-6e1a844df52e" providerId="AD" clId="Web-{21AC1DEB-9295-4AA8-A2EA-E23B3BE87407}" dt="2018-12-06T07:49:43.875" v="14"/>
          <ac:spMkLst>
            <pc:docMk/>
            <pc:sldMk cId="0" sldId="270"/>
            <ac:spMk id="5" creationId="{00000000-0000-0000-0000-000000000000}"/>
          </ac:spMkLst>
        </pc:spChg>
        <pc:spChg chg="add del mod">
          <ac:chgData name="Блинова Елена Дмитриевна" userId="S::edblinova@edu.hse.ru::f34f58ac-189d-40ba-8349-6e1a844df52e" providerId="AD" clId="Web-{21AC1DEB-9295-4AA8-A2EA-E23B3BE87407}" dt="2018-12-06T07:48:58.389" v="1"/>
          <ac:spMkLst>
            <pc:docMk/>
            <pc:sldMk cId="0" sldId="270"/>
            <ac:spMk id="20" creationId="{AAAEAE61-D253-411C-93A8-2B28D962DAC3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28.202" v="5"/>
          <ac:spMkLst>
            <pc:docMk/>
            <pc:sldMk cId="0" sldId="270"/>
            <ac:spMk id="23" creationId="{73DE2CFE-42F2-48F0-8706-5264E012B10C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28.202" v="5"/>
          <ac:spMkLst>
            <pc:docMk/>
            <pc:sldMk cId="0" sldId="270"/>
            <ac:spMk id="25" creationId="{01A6DE4B-3288-4E36-8EB9-406A08E58187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19.421" v="3"/>
          <ac:spMkLst>
            <pc:docMk/>
            <pc:sldMk cId="0" sldId="270"/>
            <ac:spMk id="26" creationId="{7A9D1E66-1507-47C6-B2F4-1BE80550112F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19.421" v="3"/>
          <ac:spMkLst>
            <pc:docMk/>
            <pc:sldMk cId="0" sldId="270"/>
            <ac:spMk id="29" creationId="{42A5316D-ED2F-4F89-B4B4-8D9240B1A348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31.187" v="7"/>
          <ac:spMkLst>
            <pc:docMk/>
            <pc:sldMk cId="0" sldId="270"/>
            <ac:spMk id="31" creationId="{569C1A01-6FB5-43CE-ADCC-936728ACAC0D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31.187" v="7"/>
          <ac:spMkLst>
            <pc:docMk/>
            <pc:sldMk cId="0" sldId="270"/>
            <ac:spMk id="32" creationId="{C57A91CF-1BA2-4055-98A8-459BBD4B71E3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34.734" v="9"/>
          <ac:spMkLst>
            <pc:docMk/>
            <pc:sldMk cId="0" sldId="270"/>
            <ac:spMk id="33" creationId="{73DE2CFE-42F2-48F0-8706-5264E012B10C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34.734" v="9"/>
          <ac:spMkLst>
            <pc:docMk/>
            <pc:sldMk cId="0" sldId="270"/>
            <ac:spMk id="34" creationId="{16CD8ED5-3491-4D01-B335-7923C0CC43D5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41.046" v="11"/>
          <ac:spMkLst>
            <pc:docMk/>
            <pc:sldMk cId="0" sldId="270"/>
            <ac:spMk id="36" creationId="{42A5316D-ED2F-4F89-B4B4-8D9240B1A348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41.046" v="11"/>
          <ac:spMkLst>
            <pc:docMk/>
            <pc:sldMk cId="0" sldId="270"/>
            <ac:spMk id="38" creationId="{7A9D1E66-1507-47C6-B2F4-1BE80550112F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49:43.765" v="13"/>
          <ac:spMkLst>
            <pc:docMk/>
            <pc:sldMk cId="0" sldId="270"/>
            <ac:spMk id="39" creationId="{A4AC5506-6312-4701-8D3C-40187889A947}"/>
          </ac:spMkLst>
        </pc:spChg>
        <pc:spChg chg="add">
          <ac:chgData name="Блинова Елена Дмитриевна" userId="S::edblinova@edu.hse.ru::f34f58ac-189d-40ba-8349-6e1a844df52e" providerId="AD" clId="Web-{21AC1DEB-9295-4AA8-A2EA-E23B3BE87407}" dt="2018-12-06T07:49:43.875" v="14"/>
          <ac:spMkLst>
            <pc:docMk/>
            <pc:sldMk cId="0" sldId="270"/>
            <ac:spMk id="40" creationId="{823AC064-BC96-4F32-8AE1-B2FD38754823}"/>
          </ac:spMkLst>
        </pc:spChg>
        <pc:spChg chg="add del mod">
          <ac:chgData name="Блинова Елена Дмитриевна" userId="S::edblinova@edu.hse.ru::f34f58ac-189d-40ba-8349-6e1a844df52e" providerId="AD" clId="Web-{21AC1DEB-9295-4AA8-A2EA-E23B3BE87407}" dt="2018-12-06T07:55:08.899" v="69"/>
          <ac:spMkLst>
            <pc:docMk/>
            <pc:sldMk cId="0" sldId="270"/>
            <ac:spMk id="43" creationId="{2C596889-0F73-4FC6-8760-5753FF8131EC}"/>
          </ac:spMkLst>
        </pc:spChg>
        <pc:spChg chg="add del mod">
          <ac:chgData name="Блинова Елена Дмитриевна" userId="S::edblinova@edu.hse.ru::f34f58ac-189d-40ba-8349-6e1a844df52e" providerId="AD" clId="Web-{21AC1DEB-9295-4AA8-A2EA-E23B3BE87407}" dt="2018-12-06T07:56:44.105" v="72"/>
          <ac:spMkLst>
            <pc:docMk/>
            <pc:sldMk cId="0" sldId="270"/>
            <ac:spMk id="58" creationId="{0FB114FE-B10D-499D-A278-BC94022435AA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7:06.637" v="74"/>
          <ac:spMkLst>
            <pc:docMk/>
            <pc:sldMk cId="0" sldId="270"/>
            <ac:spMk id="59" creationId="{23DB3B73-8515-423F-AF6D-51C6B32E281A}"/>
          </ac:spMkLst>
        </pc:spChg>
        <pc:spChg chg="add mod">
          <ac:chgData name="Блинова Елена Дмитриевна" userId="S::edblinova@edu.hse.ru::f34f58ac-189d-40ba-8349-6e1a844df52e" providerId="AD" clId="Web-{21AC1DEB-9295-4AA8-A2EA-E23B3BE87407}" dt="2018-12-06T08:07:44.967" v="159" actId="20577"/>
          <ac:spMkLst>
            <pc:docMk/>
            <pc:sldMk cId="0" sldId="270"/>
            <ac:spMk id="62" creationId="{C16BCAAA-DC06-4A66-853B-8DE25DD1A47A}"/>
          </ac:spMkLst>
        </pc:spChg>
        <pc:spChg chg="add mod">
          <ac:chgData name="Блинова Елена Дмитриевна" userId="S::edblinova@edu.hse.ru::f34f58ac-189d-40ba-8349-6e1a844df52e" providerId="AD" clId="Web-{21AC1DEB-9295-4AA8-A2EA-E23B3BE87407}" dt="2018-12-06T08:07:51.295" v="160" actId="20577"/>
          <ac:spMkLst>
            <pc:docMk/>
            <pc:sldMk cId="0" sldId="270"/>
            <ac:spMk id="63" creationId="{667A6792-2069-4EF4-9041-0B4F4C3DAA98}"/>
          </ac:spMkLst>
        </pc:spChg>
        <pc:spChg chg="add mod">
          <ac:chgData name="Блинова Елена Дмитриевна" userId="S::edblinova@edu.hse.ru::f34f58ac-189d-40ba-8349-6e1a844df52e" providerId="AD" clId="Web-{21AC1DEB-9295-4AA8-A2EA-E23B3BE87407}" dt="2018-12-06T08:07:55.467" v="161" actId="20577"/>
          <ac:spMkLst>
            <pc:docMk/>
            <pc:sldMk cId="0" sldId="270"/>
            <ac:spMk id="64" creationId="{4682EEA5-5054-4962-95E6-717F9C0A7580}"/>
          </ac:spMkLst>
        </pc:spChg>
        <pc:graphicFrameChg chg="del">
          <ac:chgData name="Блинова Елена Дмитриевна" userId="S::edblinova@edu.hse.ru::f34f58ac-189d-40ba-8349-6e1a844df52e" providerId="AD" clId="Web-{21AC1DEB-9295-4AA8-A2EA-E23B3BE87407}" dt="2018-12-06T07:48:14.810" v="0"/>
          <ac:graphicFrameMkLst>
            <pc:docMk/>
            <pc:sldMk cId="0" sldId="270"/>
            <ac:graphicFrameMk id="7" creationId="{00000000-0000-0000-0000-000000000000}"/>
          </ac:graphicFrameMkLst>
        </pc:graphicFrameChg>
        <pc:graphicFrameChg chg="add del mod ord modGraphic">
          <ac:chgData name="Блинова Елена Дмитриевна" userId="S::edblinova@edu.hse.ru::f34f58ac-189d-40ba-8349-6e1a844df52e" providerId="AD" clId="Web-{21AC1DEB-9295-4AA8-A2EA-E23B3BE87407}" dt="2018-12-06T07:55:59.119" v="71"/>
          <ac:graphicFrameMkLst>
            <pc:docMk/>
            <pc:sldMk cId="0" sldId="270"/>
            <ac:graphicFrameMk id="44" creationId="{7CE31F0A-9CAC-461A-9170-1F752874F5C1}"/>
          </ac:graphicFrameMkLst>
        </pc:graphicFrameChg>
        <pc:picChg chg="add del mod ord replId">
          <ac:chgData name="Блинова Елена Дмитриевна" userId="S::edblinova@edu.hse.ru::f34f58ac-189d-40ba-8349-6e1a844df52e" providerId="AD" clId="Web-{21AC1DEB-9295-4AA8-A2EA-E23B3BE87407}" dt="2018-12-06T07:55:06.024" v="68"/>
          <ac:picMkLst>
            <pc:docMk/>
            <pc:sldMk cId="0" sldId="270"/>
            <ac:picMk id="21" creationId="{6E362A51-2F78-4BBF-93EA-42B5462D910D}"/>
          </ac:picMkLst>
        </pc:picChg>
        <pc:picChg chg="add del">
          <ac:chgData name="Блинова Елена Дмитриевна" userId="S::edblinova@edu.hse.ru::f34f58ac-189d-40ba-8349-6e1a844df52e" providerId="AD" clId="Web-{21AC1DEB-9295-4AA8-A2EA-E23B3BE87407}" dt="2018-12-06T07:49:19.421" v="3"/>
          <ac:picMkLst>
            <pc:docMk/>
            <pc:sldMk cId="0" sldId="270"/>
            <ac:picMk id="24" creationId="{6E362A51-2F78-4BBF-93EA-42B5462D910D}"/>
          </ac:picMkLst>
        </pc:picChg>
        <pc:picChg chg="add del">
          <ac:chgData name="Блинова Елена Дмитриевна" userId="S::edblinova@edu.hse.ru::f34f58ac-189d-40ba-8349-6e1a844df52e" providerId="AD" clId="Web-{21AC1DEB-9295-4AA8-A2EA-E23B3BE87407}" dt="2018-12-06T07:49:28.202" v="5"/>
          <ac:picMkLst>
            <pc:docMk/>
            <pc:sldMk cId="0" sldId="270"/>
            <ac:picMk id="27" creationId="{6E362A51-2F78-4BBF-93EA-42B5462D910D}"/>
          </ac:picMkLst>
        </pc:picChg>
        <pc:picChg chg="add del">
          <ac:chgData name="Блинова Елена Дмитриевна" userId="S::edblinova@edu.hse.ru::f34f58ac-189d-40ba-8349-6e1a844df52e" providerId="AD" clId="Web-{21AC1DEB-9295-4AA8-A2EA-E23B3BE87407}" dt="2018-12-06T07:49:31.187" v="7"/>
          <ac:picMkLst>
            <pc:docMk/>
            <pc:sldMk cId="0" sldId="270"/>
            <ac:picMk id="28" creationId="{6E362A51-2F78-4BBF-93EA-42B5462D910D}"/>
          </ac:picMkLst>
        </pc:picChg>
        <pc:picChg chg="add del">
          <ac:chgData name="Блинова Елена Дмитриевна" userId="S::edblinova@edu.hse.ru::f34f58ac-189d-40ba-8349-6e1a844df52e" providerId="AD" clId="Web-{21AC1DEB-9295-4AA8-A2EA-E23B3BE87407}" dt="2018-12-06T07:49:31.187" v="7"/>
          <ac:picMkLst>
            <pc:docMk/>
            <pc:sldMk cId="0" sldId="270"/>
            <ac:picMk id="30" creationId="{EE09A529-E47C-4634-BB98-0A9526C372B4}"/>
          </ac:picMkLst>
        </pc:picChg>
        <pc:picChg chg="add del">
          <ac:chgData name="Блинова Елена Дмитриевна" userId="S::edblinova@edu.hse.ru::f34f58ac-189d-40ba-8349-6e1a844df52e" providerId="AD" clId="Web-{21AC1DEB-9295-4AA8-A2EA-E23B3BE87407}" dt="2018-12-06T07:49:34.734" v="9"/>
          <ac:picMkLst>
            <pc:docMk/>
            <pc:sldMk cId="0" sldId="270"/>
            <ac:picMk id="35" creationId="{6E362A51-2F78-4BBF-93EA-42B5462D910D}"/>
          </ac:picMkLst>
        </pc:picChg>
        <pc:picChg chg="add del">
          <ac:chgData name="Блинова Елена Дмитриевна" userId="S::edblinova@edu.hse.ru::f34f58ac-189d-40ba-8349-6e1a844df52e" providerId="AD" clId="Web-{21AC1DEB-9295-4AA8-A2EA-E23B3BE87407}" dt="2018-12-06T07:49:41.046" v="11"/>
          <ac:picMkLst>
            <pc:docMk/>
            <pc:sldMk cId="0" sldId="270"/>
            <ac:picMk id="37" creationId="{6E362A51-2F78-4BBF-93EA-42B5462D910D}"/>
          </ac:picMkLst>
        </pc:picChg>
        <pc:picChg chg="add del mod">
          <ac:chgData name="Блинова Елена Дмитриевна" userId="S::edblinova@edu.hse.ru::f34f58ac-189d-40ba-8349-6e1a844df52e" providerId="AD" clId="Web-{21AC1DEB-9295-4AA8-A2EA-E23B3BE87407}" dt="2018-12-06T07:59:46.313" v="95"/>
          <ac:picMkLst>
            <pc:docMk/>
            <pc:sldMk cId="0" sldId="270"/>
            <ac:picMk id="60" creationId="{8F6DF2BB-6CE7-4B7F-B779-50C172345337}"/>
          </ac:picMkLst>
        </pc:picChg>
        <pc:picChg chg="add mod">
          <ac:chgData name="Блинова Елена Дмитриевна" userId="S::edblinova@edu.hse.ru::f34f58ac-189d-40ba-8349-6e1a844df52e" providerId="AD" clId="Web-{21AC1DEB-9295-4AA8-A2EA-E23B3BE87407}" dt="2018-12-06T08:07:01.403" v="158" actId="14100"/>
          <ac:picMkLst>
            <pc:docMk/>
            <pc:sldMk cId="0" sldId="270"/>
            <ac:picMk id="65" creationId="{191ED8CF-E4F4-4BB0-B275-00983FD82B3D}"/>
          </ac:picMkLst>
        </pc:picChg>
        <pc:cxnChg chg="add">
          <ac:chgData name="Блинова Елена Дмитриевна" userId="S::edblinova@edu.hse.ru::f34f58ac-189d-40ba-8349-6e1a844df52e" providerId="AD" clId="Web-{21AC1DEB-9295-4AA8-A2EA-E23B3BE87407}" dt="2018-12-06T07:49:43.875" v="14"/>
          <ac:cxnSpMkLst>
            <pc:docMk/>
            <pc:sldMk cId="0" sldId="270"/>
            <ac:cxnSpMk id="41" creationId="{7E7C77BC-7138-40B1-A15B-20F57A494629}"/>
          </ac:cxnSpMkLst>
        </pc:cxnChg>
      </pc:sldChg>
      <pc:sldChg chg="addSp delSp modSp mod setBg">
        <pc:chgData name="Блинова Елена Дмитриевна" userId="S::edblinova@edu.hse.ru::f34f58ac-189d-40ba-8349-6e1a844df52e" providerId="AD" clId="Web-{21AC1DEB-9295-4AA8-A2EA-E23B3BE87407}" dt="2018-12-06T07:54:49.305" v="67"/>
        <pc:sldMkLst>
          <pc:docMk/>
          <pc:sldMk cId="0" sldId="271"/>
        </pc:sldMkLst>
        <pc:spChg chg="mod">
          <ac:chgData name="Блинова Елена Дмитриевна" userId="S::edblinova@edu.hse.ru::f34f58ac-189d-40ba-8349-6e1a844df52e" providerId="AD" clId="Web-{21AC1DEB-9295-4AA8-A2EA-E23B3BE87407}" dt="2018-12-06T07:54:49.305" v="67"/>
          <ac:spMkLst>
            <pc:docMk/>
            <pc:sldMk cId="0" sldId="271"/>
            <ac:spMk id="2" creationId="{00000000-0000-0000-0000-000000000000}"/>
          </ac:spMkLst>
        </pc:spChg>
        <pc:spChg chg="del">
          <ac:chgData name="Блинова Елена Дмитриевна" userId="S::edblinova@edu.hse.ru::f34f58ac-189d-40ba-8349-6e1a844df52e" providerId="AD" clId="Web-{21AC1DEB-9295-4AA8-A2EA-E23B3BE87407}" dt="2018-12-06T07:54:49.305" v="67"/>
          <ac:spMkLst>
            <pc:docMk/>
            <pc:sldMk cId="0" sldId="271"/>
            <ac:spMk id="3" creationId="{00000000-0000-0000-0000-000000000000}"/>
          </ac:spMkLst>
        </pc:spChg>
        <pc:spChg chg="mod">
          <ac:chgData name="Блинова Елена Дмитриевна" userId="S::edblinova@edu.hse.ru::f34f58ac-189d-40ba-8349-6e1a844df52e" providerId="AD" clId="Web-{21AC1DEB-9295-4AA8-A2EA-E23B3BE87407}" dt="2018-12-06T07:54:49.305" v="67"/>
          <ac:spMkLst>
            <pc:docMk/>
            <pc:sldMk cId="0" sldId="271"/>
            <ac:spMk id="4" creationId="{00000000-0000-0000-0000-000000000000}"/>
          </ac:spMkLst>
        </pc:spChg>
        <pc:spChg chg="add">
          <ac:chgData name="Блинова Елена Дмитриевна" userId="S::edblinova@edu.hse.ru::f34f58ac-189d-40ba-8349-6e1a844df52e" providerId="AD" clId="Web-{21AC1DEB-9295-4AA8-A2EA-E23B3BE87407}" dt="2018-12-06T07:54:49.305" v="67"/>
          <ac:spMkLst>
            <pc:docMk/>
            <pc:sldMk cId="0" sldId="271"/>
            <ac:spMk id="9" creationId="{B547373F-AF2E-4907-B442-9F902B387FD0}"/>
          </ac:spMkLst>
        </pc:spChg>
      </pc:sldChg>
      <pc:sldChg chg="addSp delSp modSp mod setBg setClrOvrMap">
        <pc:chgData name="Блинова Елена Дмитриевна" userId="S::edblinova@edu.hse.ru::f34f58ac-189d-40ba-8349-6e1a844df52e" providerId="AD" clId="Web-{21AC1DEB-9295-4AA8-A2EA-E23B3BE87407}" dt="2018-12-06T07:54:24.617" v="66"/>
        <pc:sldMkLst>
          <pc:docMk/>
          <pc:sldMk cId="0" sldId="272"/>
        </pc:sldMkLst>
        <pc:spChg chg="mod">
          <ac:chgData name="Блинова Елена Дмитриевна" userId="S::edblinova@edu.hse.ru::f34f58ac-189d-40ba-8349-6e1a844df52e" providerId="AD" clId="Web-{21AC1DEB-9295-4AA8-A2EA-E23B3BE87407}" dt="2018-12-06T07:54:24.617" v="66"/>
          <ac:spMkLst>
            <pc:docMk/>
            <pc:sldMk cId="0" sldId="272"/>
            <ac:spMk id="2" creationId="{00000000-0000-0000-0000-000000000000}"/>
          </ac:spMkLst>
        </pc:spChg>
        <pc:spChg chg="mod ord">
          <ac:chgData name="Блинова Елена Дмитриевна" userId="S::edblinova@edu.hse.ru::f34f58ac-189d-40ba-8349-6e1a844df52e" providerId="AD" clId="Web-{21AC1DEB-9295-4AA8-A2EA-E23B3BE87407}" dt="2018-12-06T07:54:24.617" v="66"/>
          <ac:spMkLst>
            <pc:docMk/>
            <pc:sldMk cId="0" sldId="272"/>
            <ac:spMk id="4" creationId="{00000000-0000-0000-0000-000000000000}"/>
          </ac:spMkLst>
        </pc:spChg>
        <pc:spChg chg="add del mod ord replId">
          <ac:chgData name="Блинова Елена Дмитриевна" userId="S::edblinova@edu.hse.ru::f34f58ac-189d-40ba-8349-6e1a844df52e" providerId="AD" clId="Web-{21AC1DEB-9295-4AA8-A2EA-E23B3BE87407}" dt="2018-12-06T07:54:24.617" v="66"/>
          <ac:spMkLst>
            <pc:docMk/>
            <pc:sldMk cId="0" sldId="272"/>
            <ac:spMk id="29" creationId="{38438547-6E68-4F3D-9D2A-CC4B98288F63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1:16.971" v="29"/>
          <ac:spMkLst>
            <pc:docMk/>
            <pc:sldMk cId="0" sldId="272"/>
            <ac:spMk id="32" creationId="{46C2E80F-49A6-4372-B103-219D417A55ED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1:30.534" v="31"/>
          <ac:spMkLst>
            <pc:docMk/>
            <pc:sldMk cId="0" sldId="272"/>
            <ac:spMk id="34" creationId="{46C2E80F-49A6-4372-B103-219D417A55ED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1:11.846" v="27"/>
          <ac:spMkLst>
            <pc:docMk/>
            <pc:sldMk cId="0" sldId="272"/>
            <ac:spMk id="36" creationId="{42285737-90EE-47DC-AC80-8AE156B11969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2:29.098" v="65"/>
          <ac:spMkLst>
            <pc:docMk/>
            <pc:sldMk cId="0" sldId="272"/>
            <ac:spMk id="37" creationId="{59A309A7-1751-4ABE-A3C1-EEC40366AD89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2:29.098" v="65"/>
          <ac:spMkLst>
            <pc:docMk/>
            <pc:sldMk cId="0" sldId="272"/>
            <ac:spMk id="39" creationId="{967D8EB6-EAE1-4F9C-B398-83321E287204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4:24.617" v="66"/>
          <ac:spMkLst>
            <pc:docMk/>
            <pc:sldMk cId="0" sldId="272"/>
            <ac:spMk id="42" creationId="{56C20283-73E0-40EC-8AD8-057F581F64C2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4:24.617" v="66"/>
          <ac:spMkLst>
            <pc:docMk/>
            <pc:sldMk cId="0" sldId="272"/>
            <ac:spMk id="43" creationId="{3FCC729B-E528-40C3-82D3-BA4375575E87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4:24.617" v="66"/>
          <ac:spMkLst>
            <pc:docMk/>
            <pc:sldMk cId="0" sldId="272"/>
            <ac:spMk id="44" creationId="{58F1FB8D-1842-4A04-998D-6CF047AB2790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2:29.020" v="64"/>
          <ac:spMkLst>
            <pc:docMk/>
            <pc:sldMk cId="0" sldId="272"/>
            <ac:spMk id="45" creationId="{3BAFD176-D4C4-45B9-8D6E-C25F94C5CBE0}"/>
          </ac:spMkLst>
        </pc:spChg>
        <pc:spChg chg="add">
          <ac:chgData name="Блинова Елена Дмитриевна" userId="S::edblinova@edu.hse.ru::f34f58ac-189d-40ba-8349-6e1a844df52e" providerId="AD" clId="Web-{21AC1DEB-9295-4AA8-A2EA-E23B3BE87407}" dt="2018-12-06T07:54:24.617" v="66"/>
          <ac:spMkLst>
            <pc:docMk/>
            <pc:sldMk cId="0" sldId="272"/>
            <ac:spMk id="46" creationId="{14A2F755-5219-4C4E-9378-2C80BB08DF8E}"/>
          </ac:spMkLst>
        </pc:spChg>
        <pc:spChg chg="add del">
          <ac:chgData name="Блинова Елена Дмитриевна" userId="S::edblinova@edu.hse.ru::f34f58ac-189d-40ba-8349-6e1a844df52e" providerId="AD" clId="Web-{21AC1DEB-9295-4AA8-A2EA-E23B3BE87407}" dt="2018-12-06T07:52:29.020" v="64"/>
          <ac:spMkLst>
            <pc:docMk/>
            <pc:sldMk cId="0" sldId="272"/>
            <ac:spMk id="49" creationId="{9514E575-433A-4266-8C2D-C2BD62D81BE6}"/>
          </ac:spMkLst>
        </pc:spChg>
        <pc:spChg chg="add">
          <ac:chgData name="Блинова Елена Дмитриевна" userId="S::edblinova@edu.hse.ru::f34f58ac-189d-40ba-8349-6e1a844df52e" providerId="AD" clId="Web-{21AC1DEB-9295-4AA8-A2EA-E23B3BE87407}" dt="2018-12-06T07:54:24.617" v="66"/>
          <ac:spMkLst>
            <pc:docMk/>
            <pc:sldMk cId="0" sldId="272"/>
            <ac:spMk id="51" creationId="{9A87AD7E-457F-4836-8DDE-FFE0F009388A}"/>
          </ac:spMkLst>
        </pc:spChg>
        <pc:grpChg chg="add del">
          <ac:chgData name="Блинова Елена Дмитриевна" userId="S::edblinova@edu.hse.ru::f34f58ac-189d-40ba-8349-6e1a844df52e" providerId="AD" clId="Web-{21AC1DEB-9295-4AA8-A2EA-E23B3BE87407}" dt="2018-12-06T07:51:11.846" v="27"/>
          <ac:grpSpMkLst>
            <pc:docMk/>
            <pc:sldMk cId="0" sldId="272"/>
            <ac:grpSpMk id="38" creationId="{B57BDC17-F1B3-455F-BBF1-680AA1F25C06}"/>
          </ac:grpSpMkLst>
        </pc:grpChg>
        <pc:graphicFrameChg chg="del">
          <ac:chgData name="Блинова Елена Дмитриевна" userId="S::edblinova@edu.hse.ru::f34f58ac-189d-40ba-8349-6e1a844df52e" providerId="AD" clId="Web-{21AC1DEB-9295-4AA8-A2EA-E23B3BE87407}" dt="2018-12-06T07:50:25.016" v="15"/>
          <ac:graphicFrameMkLst>
            <pc:docMk/>
            <pc:sldMk cId="0" sldId="272"/>
            <ac:graphicFrameMk id="5" creationId="{00000000-0000-0000-0000-000000000000}"/>
          </ac:graphicFrameMkLst>
        </pc:graphicFrameChg>
        <pc:graphicFrameChg chg="add del">
          <ac:chgData name="Блинова Елена Дмитриевна" userId="S::edblinova@edu.hse.ru::f34f58ac-189d-40ba-8349-6e1a844df52e" providerId="AD" clId="Web-{21AC1DEB-9295-4AA8-A2EA-E23B3BE87407}" dt="2018-12-06T07:51:11.846" v="27"/>
          <ac:graphicFrameMkLst>
            <pc:docMk/>
            <pc:sldMk cId="0" sldId="272"/>
            <ac:graphicFrameMk id="31" creationId="{E8265B2B-74A8-4B9A-ACD3-200AAF9DED60}"/>
          </ac:graphicFrameMkLst>
        </pc:graphicFrameChg>
        <pc:graphicFrameChg chg="add del">
          <ac:chgData name="Блинова Елена Дмитриевна" userId="S::edblinova@edu.hse.ru::f34f58ac-189d-40ba-8349-6e1a844df52e" providerId="AD" clId="Web-{21AC1DEB-9295-4AA8-A2EA-E23B3BE87407}" dt="2018-12-06T07:51:16.971" v="29"/>
          <ac:graphicFrameMkLst>
            <pc:docMk/>
            <pc:sldMk cId="0" sldId="272"/>
            <ac:graphicFrameMk id="33" creationId="{18FDDFF0-60E3-4961-B34D-9C89FC885D13}"/>
          </ac:graphicFrameMkLst>
        </pc:graphicFrameChg>
        <pc:graphicFrameChg chg="add del">
          <ac:chgData name="Блинова Елена Дмитриевна" userId="S::edblinova@edu.hse.ru::f34f58ac-189d-40ba-8349-6e1a844df52e" providerId="AD" clId="Web-{21AC1DEB-9295-4AA8-A2EA-E23B3BE87407}" dt="2018-12-06T07:51:30.534" v="31"/>
          <ac:graphicFrameMkLst>
            <pc:docMk/>
            <pc:sldMk cId="0" sldId="272"/>
            <ac:graphicFrameMk id="35" creationId="{5E47C1A6-C828-4001-9E4D-3DADC9C0444B}"/>
          </ac:graphicFrameMkLst>
        </pc:graphicFrameChg>
        <pc:picChg chg="add mod">
          <ac:chgData name="Блинова Елена Дмитриевна" userId="S::edblinova@edu.hse.ru::f34f58ac-189d-40ba-8349-6e1a844df52e" providerId="AD" clId="Web-{21AC1DEB-9295-4AA8-A2EA-E23B3BE87407}" dt="2018-12-06T07:54:24.617" v="66"/>
          <ac:picMkLst>
            <pc:docMk/>
            <pc:sldMk cId="0" sldId="272"/>
            <ac:picMk id="40" creationId="{50F566F5-C84D-4ECB-ACF0-104C9A62294F}"/>
          </ac:picMkLst>
        </pc:picChg>
        <pc:cxnChg chg="add del">
          <ac:chgData name="Блинова Елена Дмитриевна" userId="S::edblinova@edu.hse.ru::f34f58ac-189d-40ba-8349-6e1a844df52e" providerId="AD" clId="Web-{21AC1DEB-9295-4AA8-A2EA-E23B3BE87407}" dt="2018-12-06T07:52:29.020" v="64"/>
          <ac:cxnSpMkLst>
            <pc:docMk/>
            <pc:sldMk cId="0" sldId="272"/>
            <ac:cxnSpMk id="47" creationId="{E85B2D6B-877E-4599-A643-756FB8601309}"/>
          </ac:cxnSpMkLst>
        </pc:cxnChg>
      </pc:sldChg>
    </pc:docChg>
  </pc:docChgLst>
  <pc:docChgLst>
    <pc:chgData name="Блинова Елена Дмитриевна" userId="S::edblinova@edu.hse.ru::f34f58ac-189d-40ba-8349-6e1a844df52e" providerId="AD" clId="Web-{51A6D109-A022-5BB6-3295-1242A1ACE649}"/>
    <pc:docChg chg="modSld">
      <pc:chgData name="Блинова Елена Дмитриевна" userId="S::edblinova@edu.hse.ru::f34f58ac-189d-40ba-8349-6e1a844df52e" providerId="AD" clId="Web-{51A6D109-A022-5BB6-3295-1242A1ACE649}" dt="2018-12-06T13:16:41.414" v="9"/>
      <pc:docMkLst>
        <pc:docMk/>
      </pc:docMkLst>
      <pc:sldChg chg="addSp delSp modSp mod setBg">
        <pc:chgData name="Блинова Елена Дмитриевна" userId="S::edblinova@edu.hse.ru::f34f58ac-189d-40ba-8349-6e1a844df52e" providerId="AD" clId="Web-{51A6D109-A022-5BB6-3295-1242A1ACE649}" dt="2018-12-06T13:16:41.414" v="9"/>
        <pc:sldMkLst>
          <pc:docMk/>
          <pc:sldMk cId="0" sldId="274"/>
        </pc:sldMkLst>
        <pc:spChg chg="mod">
          <ac:chgData name="Блинова Елена Дмитриевна" userId="S::edblinova@edu.hse.ru::f34f58ac-189d-40ba-8349-6e1a844df52e" providerId="AD" clId="Web-{51A6D109-A022-5BB6-3295-1242A1ACE649}" dt="2018-12-06T13:16:41.414" v="9"/>
          <ac:spMkLst>
            <pc:docMk/>
            <pc:sldMk cId="0" sldId="274"/>
            <ac:spMk id="2" creationId="{00000000-0000-0000-0000-000000000000}"/>
          </ac:spMkLst>
        </pc:spChg>
        <pc:spChg chg="mod">
          <ac:chgData name="Блинова Елена Дмитриевна" userId="S::edblinova@edu.hse.ru::f34f58ac-189d-40ba-8349-6e1a844df52e" providerId="AD" clId="Web-{51A6D109-A022-5BB6-3295-1242A1ACE649}" dt="2018-12-06T13:16:41.414" v="9"/>
          <ac:spMkLst>
            <pc:docMk/>
            <pc:sldMk cId="0" sldId="274"/>
            <ac:spMk id="4" creationId="{00000000-0000-0000-0000-000000000000}"/>
          </ac:spMkLst>
        </pc:spChg>
        <pc:spChg chg="del mod replId">
          <ac:chgData name="Блинова Елена Дмитриевна" userId="S::edblinova@edu.hse.ru::f34f58ac-189d-40ba-8349-6e1a844df52e" providerId="AD" clId="Web-{51A6D109-A022-5BB6-3295-1242A1ACE649}" dt="2018-12-06T13:15:45.148" v="0"/>
          <ac:spMkLst>
            <pc:docMk/>
            <pc:sldMk cId="0" sldId="274"/>
            <ac:spMk id="7" creationId="{00000000-0000-0000-0000-000000000000}"/>
          </ac:spMkLst>
        </pc:spChg>
        <pc:spChg chg="add del">
          <ac:chgData name="Блинова Елена Дмитриевна" userId="S::edblinova@edu.hse.ru::f34f58ac-189d-40ba-8349-6e1a844df52e" providerId="AD" clId="Web-{51A6D109-A022-5BB6-3295-1242A1ACE649}" dt="2018-12-06T13:16:20.414" v="4"/>
          <ac:spMkLst>
            <pc:docMk/>
            <pc:sldMk cId="0" sldId="274"/>
            <ac:spMk id="8" creationId="{42A5316D-ED2F-4F89-B4B4-8D9240B1A348}"/>
          </ac:spMkLst>
        </pc:spChg>
        <pc:spChg chg="add del">
          <ac:chgData name="Блинова Елена Дмитриевна" userId="S::edblinova@edu.hse.ru::f34f58ac-189d-40ba-8349-6e1a844df52e" providerId="AD" clId="Web-{51A6D109-A022-5BB6-3295-1242A1ACE649}" dt="2018-12-06T13:16:41.070" v="8"/>
          <ac:spMkLst>
            <pc:docMk/>
            <pc:sldMk cId="0" sldId="274"/>
            <ac:spMk id="9" creationId="{DB66F6E8-4D4A-4907-940A-774703A2D0FE}"/>
          </ac:spMkLst>
        </pc:spChg>
        <pc:spChg chg="add del">
          <ac:chgData name="Блинова Елена Дмитриевна" userId="S::edblinova@edu.hse.ru::f34f58ac-189d-40ba-8349-6e1a844df52e" providerId="AD" clId="Web-{51A6D109-A022-5BB6-3295-1242A1ACE649}" dt="2018-12-06T13:16:41.070" v="8"/>
          <ac:spMkLst>
            <pc:docMk/>
            <pc:sldMk cId="0" sldId="274"/>
            <ac:spMk id="10" creationId="{8F1F5A56-E82B-4FD5-9025-B72896FFBB6D}"/>
          </ac:spMkLst>
        </pc:spChg>
        <pc:spChg chg="add del">
          <ac:chgData name="Блинова Елена Дмитриевна" userId="S::edblinova@edu.hse.ru::f34f58ac-189d-40ba-8349-6e1a844df52e" providerId="AD" clId="Web-{51A6D109-A022-5BB6-3295-1242A1ACE649}" dt="2018-12-06T13:16:16.883" v="2"/>
          <ac:spMkLst>
            <pc:docMk/>
            <pc:sldMk cId="0" sldId="274"/>
            <ac:spMk id="11" creationId="{42285737-90EE-47DC-AC80-8AE156B11969}"/>
          </ac:spMkLst>
        </pc:spChg>
        <pc:spChg chg="add">
          <ac:chgData name="Блинова Елена Дмитриевна" userId="S::edblinova@edu.hse.ru::f34f58ac-189d-40ba-8349-6e1a844df52e" providerId="AD" clId="Web-{51A6D109-A022-5BB6-3295-1242A1ACE649}" dt="2018-12-06T13:16:41.414" v="9"/>
          <ac:spMkLst>
            <pc:docMk/>
            <pc:sldMk cId="0" sldId="274"/>
            <ac:spMk id="12" creationId="{46C2E80F-49A6-4372-B103-219D417A55ED}"/>
          </ac:spMkLst>
        </pc:spChg>
        <pc:grpChg chg="add del">
          <ac:chgData name="Блинова Елена Дмитриевна" userId="S::edblinova@edu.hse.ru::f34f58ac-189d-40ba-8349-6e1a844df52e" providerId="AD" clId="Web-{51A6D109-A022-5BB6-3295-1242A1ACE649}" dt="2018-12-06T13:16:16.883" v="2"/>
          <ac:grpSpMkLst>
            <pc:docMk/>
            <pc:sldMk cId="0" sldId="274"/>
            <ac:grpSpMk id="13" creationId="{B57BDC17-F1B3-455F-BBF1-680AA1F25C06}"/>
          </ac:grpSpMkLst>
        </pc:grpChg>
        <pc:graphicFrameChg chg="add del mod replId modGraphic">
          <ac:chgData name="Блинова Елена Дмитриевна" userId="S::edblinova@edu.hse.ru::f34f58ac-189d-40ba-8349-6e1a844df52e" providerId="AD" clId="Web-{51A6D109-A022-5BB6-3295-1242A1ACE649}" dt="2018-12-06T13:16:41.414" v="9"/>
          <ac:graphicFrameMkLst>
            <pc:docMk/>
            <pc:sldMk cId="0" sldId="274"/>
            <ac:graphicFrameMk id="6" creationId="{97C141B3-38B2-444A-803F-ABBD17CE1038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8.png"/><Relationship Id="rId1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3.svg"/><Relationship Id="rId1" Type="http://schemas.openxmlformats.org/officeDocument/2006/relationships/image" Target="../media/image22.png"/><Relationship Id="rId6" Type="http://schemas.openxmlformats.org/officeDocument/2006/relationships/image" Target="../media/image37.svg"/><Relationship Id="rId5" Type="http://schemas.openxmlformats.org/officeDocument/2006/relationships/image" Target="../media/image24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1.png"/><Relationship Id="rId7" Type="http://schemas.openxmlformats.org/officeDocument/2006/relationships/image" Target="../media/image1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1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1.png"/><Relationship Id="rId1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AB7DB-3284-42F9-B8EF-C70D5D750611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4ED64FC-F26D-4E6D-89B3-BF94EC261792}">
      <dgm:prSet phldrT="[Текст]" custT="1"/>
      <dgm:spPr/>
      <dgm:t>
        <a:bodyPr/>
        <a:lstStyle/>
        <a:p>
          <a:r>
            <a:rPr lang="ru-RU" sz="2000" b="1" i="1" dirty="0"/>
            <a:t>Микро</a:t>
          </a:r>
        </a:p>
        <a:p>
          <a:r>
            <a:rPr lang="ru-RU" sz="1700" dirty="0"/>
            <a:t>до </a:t>
          </a:r>
          <a:r>
            <a:rPr lang="ru-RU" sz="2000" dirty="0"/>
            <a:t>15 </a:t>
          </a:r>
          <a:r>
            <a:rPr lang="ru-RU" sz="1700" dirty="0"/>
            <a:t>чел.</a:t>
          </a:r>
        </a:p>
        <a:p>
          <a:r>
            <a:rPr lang="ru-RU" sz="1700" dirty="0"/>
            <a:t>не более </a:t>
          </a:r>
          <a:r>
            <a:rPr lang="ru-RU" sz="2000" dirty="0"/>
            <a:t>120 </a:t>
          </a:r>
          <a:r>
            <a:rPr lang="ru-RU" sz="1700" dirty="0"/>
            <a:t>млн руб.</a:t>
          </a:r>
        </a:p>
      </dgm:t>
    </dgm:pt>
    <dgm:pt modelId="{89F14E0D-6C37-4510-A9AB-55A67BAB73D6}" type="parTrans" cxnId="{1DB7A519-7006-4FC4-9E5F-9F4AAB69AA91}">
      <dgm:prSet/>
      <dgm:spPr/>
      <dgm:t>
        <a:bodyPr/>
        <a:lstStyle/>
        <a:p>
          <a:endParaRPr lang="ru-RU"/>
        </a:p>
      </dgm:t>
    </dgm:pt>
    <dgm:pt modelId="{5DCAF07F-66E5-46FA-9EDA-8ED8ED6BA19E}" type="sibTrans" cxnId="{1DB7A519-7006-4FC4-9E5F-9F4AAB69AA91}">
      <dgm:prSet/>
      <dgm:spPr/>
      <dgm:t>
        <a:bodyPr/>
        <a:lstStyle/>
        <a:p>
          <a:endParaRPr lang="ru-RU"/>
        </a:p>
      </dgm:t>
    </dgm:pt>
    <dgm:pt modelId="{B6C890C8-465A-4335-83DC-96B4A5A2C551}">
      <dgm:prSet phldrT="[Текст]" custT="1"/>
      <dgm:spPr/>
      <dgm:t>
        <a:bodyPr/>
        <a:lstStyle/>
        <a:p>
          <a:r>
            <a:rPr lang="ru-RU" sz="2000" b="1" i="1" dirty="0"/>
            <a:t>Малые</a:t>
          </a:r>
        </a:p>
        <a:p>
          <a:r>
            <a:rPr lang="ru-RU" sz="1700" dirty="0"/>
            <a:t>от </a:t>
          </a:r>
          <a:r>
            <a:rPr lang="ru-RU" sz="2000" dirty="0"/>
            <a:t>16</a:t>
          </a:r>
          <a:r>
            <a:rPr lang="ru-RU" sz="1700" dirty="0"/>
            <a:t> до </a:t>
          </a:r>
          <a:r>
            <a:rPr lang="ru-RU" sz="2000" dirty="0"/>
            <a:t>100</a:t>
          </a:r>
          <a:r>
            <a:rPr lang="ru-RU" sz="1700" dirty="0"/>
            <a:t> чел.</a:t>
          </a:r>
        </a:p>
        <a:p>
          <a:r>
            <a:rPr lang="ru-RU" sz="1700" dirty="0"/>
            <a:t>не более </a:t>
          </a:r>
          <a:r>
            <a:rPr lang="ru-RU" sz="2000" dirty="0"/>
            <a:t>800 </a:t>
          </a:r>
          <a:r>
            <a:rPr lang="ru-RU" sz="1700" dirty="0"/>
            <a:t>млн руб.</a:t>
          </a:r>
          <a:endParaRPr lang="de-DE" sz="1700" dirty="0"/>
        </a:p>
      </dgm:t>
    </dgm:pt>
    <dgm:pt modelId="{9BDE6402-D1B0-4E2A-A0D2-F8C8EC1F8F0D}" type="parTrans" cxnId="{0F53CDFD-124F-4A42-95E1-AB7AE12B52DD}">
      <dgm:prSet/>
      <dgm:spPr/>
      <dgm:t>
        <a:bodyPr/>
        <a:lstStyle/>
        <a:p>
          <a:endParaRPr lang="ru-RU"/>
        </a:p>
      </dgm:t>
    </dgm:pt>
    <dgm:pt modelId="{6E1A6E71-EBBC-4187-8F88-9A22500C66DC}" type="sibTrans" cxnId="{0F53CDFD-124F-4A42-95E1-AB7AE12B52DD}">
      <dgm:prSet/>
      <dgm:spPr/>
      <dgm:t>
        <a:bodyPr/>
        <a:lstStyle/>
        <a:p>
          <a:endParaRPr lang="ru-RU"/>
        </a:p>
      </dgm:t>
    </dgm:pt>
    <dgm:pt modelId="{D01C9D52-5A89-4CEA-B366-ADE3372C3B8F}">
      <dgm:prSet phldrT="[Текст]" custT="1"/>
      <dgm:spPr/>
      <dgm:t>
        <a:bodyPr/>
        <a:lstStyle/>
        <a:p>
          <a:r>
            <a:rPr lang="ru-RU" sz="2000" b="1" i="1" dirty="0"/>
            <a:t>Средние</a:t>
          </a:r>
        </a:p>
        <a:p>
          <a:r>
            <a:rPr lang="ru-RU" sz="1700" dirty="0"/>
            <a:t>от </a:t>
          </a:r>
          <a:r>
            <a:rPr lang="ru-RU" sz="2000" dirty="0"/>
            <a:t>101</a:t>
          </a:r>
          <a:r>
            <a:rPr lang="ru-RU" sz="1700" dirty="0"/>
            <a:t> до </a:t>
          </a:r>
          <a:r>
            <a:rPr lang="ru-RU" sz="2000" dirty="0"/>
            <a:t>250</a:t>
          </a:r>
          <a:r>
            <a:rPr lang="ru-RU" sz="1700" dirty="0"/>
            <a:t> чел.</a:t>
          </a:r>
        </a:p>
        <a:p>
          <a:r>
            <a:rPr lang="ru-RU" sz="1700" dirty="0"/>
            <a:t>не более </a:t>
          </a:r>
          <a:r>
            <a:rPr lang="ru-RU" sz="2000" dirty="0"/>
            <a:t>2</a:t>
          </a:r>
          <a:r>
            <a:rPr lang="ru-RU" sz="1700" dirty="0"/>
            <a:t> млрд руб.</a:t>
          </a:r>
        </a:p>
      </dgm:t>
    </dgm:pt>
    <dgm:pt modelId="{EDF5CE30-B326-4971-8D87-F3C6C0AAE92A}" type="parTrans" cxnId="{CAEF3E19-2499-4908-BD5D-580289832931}">
      <dgm:prSet/>
      <dgm:spPr/>
      <dgm:t>
        <a:bodyPr/>
        <a:lstStyle/>
        <a:p>
          <a:endParaRPr lang="ru-RU"/>
        </a:p>
      </dgm:t>
    </dgm:pt>
    <dgm:pt modelId="{20A6C8EB-92D2-4415-8E20-16501185C803}" type="sibTrans" cxnId="{CAEF3E19-2499-4908-BD5D-580289832931}">
      <dgm:prSet/>
      <dgm:spPr/>
      <dgm:t>
        <a:bodyPr/>
        <a:lstStyle/>
        <a:p>
          <a:endParaRPr lang="ru-RU"/>
        </a:p>
      </dgm:t>
    </dgm:pt>
    <dgm:pt modelId="{2180CD83-2CCA-4124-A277-6686A38CABE1}" type="pres">
      <dgm:prSet presAssocID="{490AB7DB-3284-42F9-B8EF-C70D5D75061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8A2F4-7A7C-4F09-B3F4-FD4C3A114C57}" type="pres">
      <dgm:prSet presAssocID="{490AB7DB-3284-42F9-B8EF-C70D5D750611}" presName="arrow" presStyleLbl="bgShp" presStyleIdx="0" presStyleCnt="1" custLinFactNeighborX="0" custLinFactNeighborY="0"/>
      <dgm:spPr/>
    </dgm:pt>
    <dgm:pt modelId="{EBBF815E-9EB2-4E5B-9B7A-CECECAB2FE1D}" type="pres">
      <dgm:prSet presAssocID="{490AB7DB-3284-42F9-B8EF-C70D5D750611}" presName="arrowDiagram3" presStyleCnt="0"/>
      <dgm:spPr/>
    </dgm:pt>
    <dgm:pt modelId="{2D0928EA-A2EC-49D8-867C-1DA7DC545105}" type="pres">
      <dgm:prSet presAssocID="{94ED64FC-F26D-4E6D-89B3-BF94EC261792}" presName="bullet3a" presStyleLbl="node1" presStyleIdx="0" presStyleCnt="3"/>
      <dgm:spPr/>
    </dgm:pt>
    <dgm:pt modelId="{25DF6375-9C67-4F48-9221-00D89ED06EDE}" type="pres">
      <dgm:prSet presAssocID="{94ED64FC-F26D-4E6D-89B3-BF94EC26179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D67F2-9D79-40A8-AA7C-66B697BB485E}" type="pres">
      <dgm:prSet presAssocID="{B6C890C8-465A-4335-83DC-96B4A5A2C551}" presName="bullet3b" presStyleLbl="node1" presStyleIdx="1" presStyleCnt="3"/>
      <dgm:spPr/>
    </dgm:pt>
    <dgm:pt modelId="{4060FBDA-B43C-4F7B-9FAE-B71828D6F35F}" type="pres">
      <dgm:prSet presAssocID="{B6C890C8-465A-4335-83DC-96B4A5A2C55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E6F71-97DD-4B2C-91A8-9A752515BA57}" type="pres">
      <dgm:prSet presAssocID="{D01C9D52-5A89-4CEA-B366-ADE3372C3B8F}" presName="bullet3c" presStyleLbl="node1" presStyleIdx="2" presStyleCnt="3"/>
      <dgm:spPr/>
    </dgm:pt>
    <dgm:pt modelId="{E9D531D7-F71E-4C41-9BC8-39DA335E674E}" type="pres">
      <dgm:prSet presAssocID="{D01C9D52-5A89-4CEA-B366-ADE3372C3B8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7A519-7006-4FC4-9E5F-9F4AAB69AA91}" srcId="{490AB7DB-3284-42F9-B8EF-C70D5D750611}" destId="{94ED64FC-F26D-4E6D-89B3-BF94EC261792}" srcOrd="0" destOrd="0" parTransId="{89F14E0D-6C37-4510-A9AB-55A67BAB73D6}" sibTransId="{5DCAF07F-66E5-46FA-9EDA-8ED8ED6BA19E}"/>
    <dgm:cxn modelId="{C64DB616-30FD-400F-8100-CC42CBCD39C0}" type="presOf" srcId="{B6C890C8-465A-4335-83DC-96B4A5A2C551}" destId="{4060FBDA-B43C-4F7B-9FAE-B71828D6F35F}" srcOrd="0" destOrd="0" presId="urn:microsoft.com/office/officeart/2005/8/layout/arrow2"/>
    <dgm:cxn modelId="{4EE78951-36DB-4B23-8A5F-3CB5EF9FEACA}" type="presOf" srcId="{490AB7DB-3284-42F9-B8EF-C70D5D750611}" destId="{2180CD83-2CCA-4124-A277-6686A38CABE1}" srcOrd="0" destOrd="0" presId="urn:microsoft.com/office/officeart/2005/8/layout/arrow2"/>
    <dgm:cxn modelId="{F1EBFFBD-22D7-4C00-9631-EFE6AF892CFD}" type="presOf" srcId="{D01C9D52-5A89-4CEA-B366-ADE3372C3B8F}" destId="{E9D531D7-F71E-4C41-9BC8-39DA335E674E}" srcOrd="0" destOrd="0" presId="urn:microsoft.com/office/officeart/2005/8/layout/arrow2"/>
    <dgm:cxn modelId="{CAEF3E19-2499-4908-BD5D-580289832931}" srcId="{490AB7DB-3284-42F9-B8EF-C70D5D750611}" destId="{D01C9D52-5A89-4CEA-B366-ADE3372C3B8F}" srcOrd="2" destOrd="0" parTransId="{EDF5CE30-B326-4971-8D87-F3C6C0AAE92A}" sibTransId="{20A6C8EB-92D2-4415-8E20-16501185C803}"/>
    <dgm:cxn modelId="{0F53CDFD-124F-4A42-95E1-AB7AE12B52DD}" srcId="{490AB7DB-3284-42F9-B8EF-C70D5D750611}" destId="{B6C890C8-465A-4335-83DC-96B4A5A2C551}" srcOrd="1" destOrd="0" parTransId="{9BDE6402-D1B0-4E2A-A0D2-F8C8EC1F8F0D}" sibTransId="{6E1A6E71-EBBC-4187-8F88-9A22500C66DC}"/>
    <dgm:cxn modelId="{00AB4F3F-C9C9-4278-B4BF-3D7ABA6EECD9}" type="presOf" srcId="{94ED64FC-F26D-4E6D-89B3-BF94EC261792}" destId="{25DF6375-9C67-4F48-9221-00D89ED06EDE}" srcOrd="0" destOrd="0" presId="urn:microsoft.com/office/officeart/2005/8/layout/arrow2"/>
    <dgm:cxn modelId="{87F694B5-85A4-429F-9A09-EE33573536EF}" type="presParOf" srcId="{2180CD83-2CCA-4124-A277-6686A38CABE1}" destId="{D438A2F4-7A7C-4F09-B3F4-FD4C3A114C57}" srcOrd="0" destOrd="0" presId="urn:microsoft.com/office/officeart/2005/8/layout/arrow2"/>
    <dgm:cxn modelId="{FD8084EC-2B8E-43C4-8235-6203809347DD}" type="presParOf" srcId="{2180CD83-2CCA-4124-A277-6686A38CABE1}" destId="{EBBF815E-9EB2-4E5B-9B7A-CECECAB2FE1D}" srcOrd="1" destOrd="0" presId="urn:microsoft.com/office/officeart/2005/8/layout/arrow2"/>
    <dgm:cxn modelId="{DCF27815-BFD6-4B70-B784-CEE9B25F39F5}" type="presParOf" srcId="{EBBF815E-9EB2-4E5B-9B7A-CECECAB2FE1D}" destId="{2D0928EA-A2EC-49D8-867C-1DA7DC545105}" srcOrd="0" destOrd="0" presId="urn:microsoft.com/office/officeart/2005/8/layout/arrow2"/>
    <dgm:cxn modelId="{B386B8D4-FD86-438C-973F-16DBC06F8938}" type="presParOf" srcId="{EBBF815E-9EB2-4E5B-9B7A-CECECAB2FE1D}" destId="{25DF6375-9C67-4F48-9221-00D89ED06EDE}" srcOrd="1" destOrd="0" presId="urn:microsoft.com/office/officeart/2005/8/layout/arrow2"/>
    <dgm:cxn modelId="{491A6863-2F8B-4A39-BC38-3306F004503F}" type="presParOf" srcId="{EBBF815E-9EB2-4E5B-9B7A-CECECAB2FE1D}" destId="{6BCD67F2-9D79-40A8-AA7C-66B697BB485E}" srcOrd="2" destOrd="0" presId="urn:microsoft.com/office/officeart/2005/8/layout/arrow2"/>
    <dgm:cxn modelId="{C5DF9555-58C4-4BE9-B9E0-4974B7933444}" type="presParOf" srcId="{EBBF815E-9EB2-4E5B-9B7A-CECECAB2FE1D}" destId="{4060FBDA-B43C-4F7B-9FAE-B71828D6F35F}" srcOrd="3" destOrd="0" presId="urn:microsoft.com/office/officeart/2005/8/layout/arrow2"/>
    <dgm:cxn modelId="{56ED4B32-B17C-4106-BFCE-026BA307F513}" type="presParOf" srcId="{EBBF815E-9EB2-4E5B-9B7A-CECECAB2FE1D}" destId="{7C4E6F71-97DD-4B2C-91A8-9A752515BA57}" srcOrd="4" destOrd="0" presId="urn:microsoft.com/office/officeart/2005/8/layout/arrow2"/>
    <dgm:cxn modelId="{4A3FED77-79D5-4847-8B9F-3FDEDE9E5C9D}" type="presParOf" srcId="{EBBF815E-9EB2-4E5B-9B7A-CECECAB2FE1D}" destId="{E9D531D7-F71E-4C41-9BC8-39DA335E674E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583FB-9AFA-41DC-96B9-C97258E96B2E}" type="doc">
      <dgm:prSet loTypeId="urn:microsoft.com/office/officeart/2008/layout/Lin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D27691D-3F0E-49BC-A208-D19B6A5B6BDB}">
      <dgm:prSet phldrT="[Текст]" custT="1"/>
      <dgm:spPr/>
      <dgm:t>
        <a:bodyPr/>
        <a:lstStyle/>
        <a:p>
          <a:r>
            <a:rPr lang="ru-RU" sz="1700" dirty="0"/>
            <a:t>Доля в ВВП</a:t>
          </a:r>
        </a:p>
      </dgm:t>
    </dgm:pt>
    <dgm:pt modelId="{32BBBFCD-A7E8-4B4F-87C8-45776187DA17}" type="parTrans" cxnId="{12EEFDB6-2AE5-4B6C-9A0B-F233410AAD67}">
      <dgm:prSet/>
      <dgm:spPr/>
      <dgm:t>
        <a:bodyPr/>
        <a:lstStyle/>
        <a:p>
          <a:endParaRPr lang="ru-RU" sz="1700"/>
        </a:p>
      </dgm:t>
    </dgm:pt>
    <dgm:pt modelId="{BB765C28-BED4-4B94-97F0-336AE845CF94}" type="sibTrans" cxnId="{12EEFDB6-2AE5-4B6C-9A0B-F233410AAD67}">
      <dgm:prSet/>
      <dgm:spPr/>
      <dgm:t>
        <a:bodyPr/>
        <a:lstStyle/>
        <a:p>
          <a:endParaRPr lang="ru-RU" sz="1700"/>
        </a:p>
      </dgm:t>
    </dgm:pt>
    <dgm:pt modelId="{2FEA765C-6B54-429A-B2E4-E69752C67CC9}">
      <dgm:prSet phldrT="[Текст]" custT="1"/>
      <dgm:spPr/>
      <dgm:t>
        <a:bodyPr/>
        <a:lstStyle/>
        <a:p>
          <a:r>
            <a:rPr lang="ru-RU" sz="1700" dirty="0"/>
            <a:t>19,9%</a:t>
          </a:r>
          <a:endParaRPr lang="de-DE" sz="1700" dirty="0"/>
        </a:p>
      </dgm:t>
    </dgm:pt>
    <dgm:pt modelId="{08CF4F96-9AEC-4842-B1F5-9EEAE126266E}" type="parTrans" cxnId="{160280E2-065C-4635-A6F6-F799FC61BCAB}">
      <dgm:prSet/>
      <dgm:spPr/>
      <dgm:t>
        <a:bodyPr/>
        <a:lstStyle/>
        <a:p>
          <a:endParaRPr lang="ru-RU" sz="1700"/>
        </a:p>
      </dgm:t>
    </dgm:pt>
    <dgm:pt modelId="{10A57318-FD4F-455B-B2EE-AA7E8B56B5D7}" type="sibTrans" cxnId="{160280E2-065C-4635-A6F6-F799FC61BCAB}">
      <dgm:prSet/>
      <dgm:spPr/>
      <dgm:t>
        <a:bodyPr/>
        <a:lstStyle/>
        <a:p>
          <a:endParaRPr lang="ru-RU" sz="1700"/>
        </a:p>
      </dgm:t>
    </dgm:pt>
    <dgm:pt modelId="{663DF093-FB74-4BE9-A2A2-963F812FF926}">
      <dgm:prSet phldrT="[Текст]" custT="1"/>
      <dgm:spPr/>
      <dgm:t>
        <a:bodyPr/>
        <a:lstStyle/>
        <a:p>
          <a:r>
            <a:rPr lang="ru-RU" sz="1700" dirty="0"/>
            <a:t>Количество субъектов МСП</a:t>
          </a:r>
          <a:endParaRPr lang="de-DE" sz="1700" dirty="0"/>
        </a:p>
      </dgm:t>
    </dgm:pt>
    <dgm:pt modelId="{2D0C0CDC-02E3-4EF7-870E-ED2D69F0760A}" type="parTrans" cxnId="{2A19A0C4-572B-496F-848E-7E877D005F4D}">
      <dgm:prSet/>
      <dgm:spPr/>
      <dgm:t>
        <a:bodyPr/>
        <a:lstStyle/>
        <a:p>
          <a:endParaRPr lang="ru-RU" sz="1700"/>
        </a:p>
      </dgm:t>
    </dgm:pt>
    <dgm:pt modelId="{B96BE162-E365-45DE-90B9-2B2B29932F70}" type="sibTrans" cxnId="{2A19A0C4-572B-496F-848E-7E877D005F4D}">
      <dgm:prSet/>
      <dgm:spPr/>
      <dgm:t>
        <a:bodyPr/>
        <a:lstStyle/>
        <a:p>
          <a:endParaRPr lang="ru-RU" sz="1700"/>
        </a:p>
      </dgm:t>
    </dgm:pt>
    <dgm:pt modelId="{39FFBCD9-72FF-4DAA-995C-A7A1FB67B97E}">
      <dgm:prSet phldrT="[Текст]" custT="1"/>
      <dgm:spPr/>
      <dgm:t>
        <a:bodyPr/>
        <a:lstStyle/>
        <a:p>
          <a:r>
            <a:rPr lang="ru-RU" sz="1700" dirty="0"/>
            <a:t>5,7 млн ед.</a:t>
          </a:r>
          <a:endParaRPr lang="de-DE" sz="1700" dirty="0"/>
        </a:p>
      </dgm:t>
    </dgm:pt>
    <dgm:pt modelId="{DA4A2E26-ED0F-4ACB-9E84-519DE2FCCD95}" type="parTrans" cxnId="{29F340D0-C232-4B8A-9FFD-B480702CCA9A}">
      <dgm:prSet/>
      <dgm:spPr/>
      <dgm:t>
        <a:bodyPr/>
        <a:lstStyle/>
        <a:p>
          <a:endParaRPr lang="ru-RU" sz="1700"/>
        </a:p>
      </dgm:t>
    </dgm:pt>
    <dgm:pt modelId="{6E372599-E0B8-41CE-BD8C-9E556F835C46}" type="sibTrans" cxnId="{29F340D0-C232-4B8A-9FFD-B480702CCA9A}">
      <dgm:prSet/>
      <dgm:spPr/>
      <dgm:t>
        <a:bodyPr/>
        <a:lstStyle/>
        <a:p>
          <a:endParaRPr lang="ru-RU" sz="1700"/>
        </a:p>
      </dgm:t>
    </dgm:pt>
    <dgm:pt modelId="{C45DB821-96F6-4156-A8F9-D05CD015B9B6}">
      <dgm:prSet phldrT="[Текст]" custT="1"/>
      <dgm:spPr/>
      <dgm:t>
        <a:bodyPr/>
        <a:lstStyle/>
        <a:p>
          <a:r>
            <a:rPr lang="ru-RU" sz="1700" dirty="0"/>
            <a:t>Доля занятых (от общего числа занятых)</a:t>
          </a:r>
          <a:endParaRPr lang="de-DE" sz="1700" dirty="0"/>
        </a:p>
      </dgm:t>
    </dgm:pt>
    <dgm:pt modelId="{6AF640EC-E717-4CCD-8E05-77F50BA1CEFA}" type="parTrans" cxnId="{09A41242-D134-494A-8F83-99ACAE9878E0}">
      <dgm:prSet/>
      <dgm:spPr/>
      <dgm:t>
        <a:bodyPr/>
        <a:lstStyle/>
        <a:p>
          <a:endParaRPr lang="ru-RU" sz="1700"/>
        </a:p>
      </dgm:t>
    </dgm:pt>
    <dgm:pt modelId="{BC5384CC-DFDD-4188-8C6C-71D3E15896F1}" type="sibTrans" cxnId="{09A41242-D134-494A-8F83-99ACAE9878E0}">
      <dgm:prSet/>
      <dgm:spPr/>
      <dgm:t>
        <a:bodyPr/>
        <a:lstStyle/>
        <a:p>
          <a:endParaRPr lang="ru-RU" sz="1700"/>
        </a:p>
      </dgm:t>
    </dgm:pt>
    <dgm:pt modelId="{A484DA5B-CAAF-4CAC-995C-9F8CCBBBB0DB}">
      <dgm:prSet phldrT="[Текст]" custT="1"/>
      <dgm:spPr/>
      <dgm:t>
        <a:bodyPr/>
        <a:lstStyle/>
        <a:p>
          <a:r>
            <a:rPr lang="ru-RU" sz="1700" dirty="0"/>
            <a:t>19 млн (25%)</a:t>
          </a:r>
          <a:endParaRPr lang="de-DE" sz="1700" dirty="0"/>
        </a:p>
      </dgm:t>
    </dgm:pt>
    <dgm:pt modelId="{5AB6967C-12A0-46E2-B5F9-0957FAFAC85E}" type="parTrans" cxnId="{37686DB6-1DE3-49F8-97FB-107B7695FDF1}">
      <dgm:prSet/>
      <dgm:spPr/>
      <dgm:t>
        <a:bodyPr/>
        <a:lstStyle/>
        <a:p>
          <a:endParaRPr lang="ru-RU" sz="1700"/>
        </a:p>
      </dgm:t>
    </dgm:pt>
    <dgm:pt modelId="{AE0E6694-F146-4D3F-953E-807C7551435A}" type="sibTrans" cxnId="{37686DB6-1DE3-49F8-97FB-107B7695FDF1}">
      <dgm:prSet/>
      <dgm:spPr/>
      <dgm:t>
        <a:bodyPr/>
        <a:lstStyle/>
        <a:p>
          <a:endParaRPr lang="ru-RU" sz="1700"/>
        </a:p>
      </dgm:t>
    </dgm:pt>
    <dgm:pt modelId="{42201FCA-ADE4-4A7E-B620-D016644F6981}">
      <dgm:prSet phldrT="[Текст]" custT="1"/>
      <dgm:spPr/>
      <dgm:t>
        <a:bodyPr/>
        <a:lstStyle/>
        <a:p>
          <a:r>
            <a:rPr lang="ru-RU" sz="1700" dirty="0"/>
            <a:t>Размер МСП</a:t>
          </a:r>
          <a:endParaRPr lang="de-DE" sz="1700" dirty="0"/>
        </a:p>
      </dgm:t>
    </dgm:pt>
    <dgm:pt modelId="{950EDFEF-47A4-4350-84F8-64991D526A18}" type="parTrans" cxnId="{F65B4E2A-0695-4F53-8F74-6F4957DB7268}">
      <dgm:prSet/>
      <dgm:spPr/>
      <dgm:t>
        <a:bodyPr/>
        <a:lstStyle/>
        <a:p>
          <a:endParaRPr lang="ru-RU" sz="1700"/>
        </a:p>
      </dgm:t>
    </dgm:pt>
    <dgm:pt modelId="{47F064DD-E2CE-40BF-8C43-BF394D13D6C1}" type="sibTrans" cxnId="{F65B4E2A-0695-4F53-8F74-6F4957DB7268}">
      <dgm:prSet/>
      <dgm:spPr/>
      <dgm:t>
        <a:bodyPr/>
        <a:lstStyle/>
        <a:p>
          <a:endParaRPr lang="ru-RU" sz="1700"/>
        </a:p>
      </dgm:t>
    </dgm:pt>
    <dgm:pt modelId="{914E3B81-F93C-4357-A484-ABD2C53B1238}">
      <dgm:prSet phldrT="[Текст]" custT="1"/>
      <dgm:spPr/>
      <dgm:t>
        <a:bodyPr/>
        <a:lstStyle/>
        <a:p>
          <a:r>
            <a:rPr lang="ru-RU" sz="1700" dirty="0"/>
            <a:t>95% – </a:t>
          </a:r>
          <a:r>
            <a:rPr lang="ru-RU" sz="1700" dirty="0" err="1"/>
            <a:t>микробизнес</a:t>
          </a:r>
          <a:endParaRPr lang="de-DE" sz="1700" dirty="0"/>
        </a:p>
      </dgm:t>
    </dgm:pt>
    <dgm:pt modelId="{88CFE21E-2114-464F-94C5-2D3B1F0A3F90}" type="parTrans" cxnId="{FDC5AF2F-A3B1-4D86-B655-DEA6F8A0B1F7}">
      <dgm:prSet/>
      <dgm:spPr/>
      <dgm:t>
        <a:bodyPr/>
        <a:lstStyle/>
        <a:p>
          <a:endParaRPr lang="ru-RU" sz="1700"/>
        </a:p>
      </dgm:t>
    </dgm:pt>
    <dgm:pt modelId="{6E2197BB-0662-4827-A8A3-9E225671175D}" type="sibTrans" cxnId="{FDC5AF2F-A3B1-4D86-B655-DEA6F8A0B1F7}">
      <dgm:prSet/>
      <dgm:spPr/>
      <dgm:t>
        <a:bodyPr/>
        <a:lstStyle/>
        <a:p>
          <a:endParaRPr lang="ru-RU" sz="1700"/>
        </a:p>
      </dgm:t>
    </dgm:pt>
    <dgm:pt modelId="{10005A84-3011-4FE6-A340-D1F98FCD691B}">
      <dgm:prSet phldrT="[Текст]" custT="1"/>
      <dgm:spPr/>
      <dgm:t>
        <a:bodyPr/>
        <a:lstStyle/>
        <a:p>
          <a:r>
            <a:rPr lang="ru-RU" sz="1700" dirty="0"/>
            <a:t>Доля в общем объеме экспорта</a:t>
          </a:r>
          <a:endParaRPr lang="de-DE" sz="1700" dirty="0"/>
        </a:p>
      </dgm:t>
    </dgm:pt>
    <dgm:pt modelId="{52605EF8-DDBD-422D-8F82-D072E2D4F2F0}" type="parTrans" cxnId="{13E6E6A0-3452-47AB-B37B-D439B3AA454E}">
      <dgm:prSet/>
      <dgm:spPr/>
      <dgm:t>
        <a:bodyPr/>
        <a:lstStyle/>
        <a:p>
          <a:endParaRPr lang="ru-RU" sz="1700"/>
        </a:p>
      </dgm:t>
    </dgm:pt>
    <dgm:pt modelId="{ACF2C8D9-3F84-4C5B-A10A-0A3BDB912EDD}" type="sibTrans" cxnId="{13E6E6A0-3452-47AB-B37B-D439B3AA454E}">
      <dgm:prSet/>
      <dgm:spPr/>
      <dgm:t>
        <a:bodyPr/>
        <a:lstStyle/>
        <a:p>
          <a:endParaRPr lang="ru-RU" sz="1700"/>
        </a:p>
      </dgm:t>
    </dgm:pt>
    <dgm:pt modelId="{7D924ADC-3E37-44AB-98C4-05C8005F6918}">
      <dgm:prSet phldrT="[Текст]" custT="1"/>
      <dgm:spPr/>
      <dgm:t>
        <a:bodyPr/>
        <a:lstStyle/>
        <a:p>
          <a:r>
            <a:rPr lang="ru-RU" sz="1700" dirty="0"/>
            <a:t>6%</a:t>
          </a:r>
          <a:endParaRPr lang="de-DE" sz="1700" dirty="0"/>
        </a:p>
      </dgm:t>
    </dgm:pt>
    <dgm:pt modelId="{95D6D063-CB2C-44C2-BE98-0303F5642609}" type="parTrans" cxnId="{E1A4D94C-091B-4291-BA0C-52F7CBC479F9}">
      <dgm:prSet/>
      <dgm:spPr/>
      <dgm:t>
        <a:bodyPr/>
        <a:lstStyle/>
        <a:p>
          <a:endParaRPr lang="ru-RU" sz="1700"/>
        </a:p>
      </dgm:t>
    </dgm:pt>
    <dgm:pt modelId="{D5686778-EA6B-4CF1-9D9D-2B38EBE18715}" type="sibTrans" cxnId="{E1A4D94C-091B-4291-BA0C-52F7CBC479F9}">
      <dgm:prSet/>
      <dgm:spPr/>
      <dgm:t>
        <a:bodyPr/>
        <a:lstStyle/>
        <a:p>
          <a:endParaRPr lang="ru-RU" sz="1700"/>
        </a:p>
      </dgm:t>
    </dgm:pt>
    <dgm:pt modelId="{4DDCC31B-57D4-4F5A-8E49-08CC40513F27}">
      <dgm:prSet phldrT="[Текст]" custT="1"/>
      <dgm:spPr/>
      <dgm:t>
        <a:bodyPr/>
        <a:lstStyle/>
        <a:p>
          <a:r>
            <a:rPr lang="ru-RU" sz="1700" dirty="0"/>
            <a:t>Концентрация МСП</a:t>
          </a:r>
          <a:endParaRPr lang="de-DE" sz="1700" dirty="0"/>
        </a:p>
      </dgm:t>
    </dgm:pt>
    <dgm:pt modelId="{8C135DCE-4DE0-47AD-A151-5B6C3991BCE2}" type="parTrans" cxnId="{284955F0-E6EB-4219-8A7D-4550E656E880}">
      <dgm:prSet/>
      <dgm:spPr/>
      <dgm:t>
        <a:bodyPr/>
        <a:lstStyle/>
        <a:p>
          <a:endParaRPr lang="ru-RU" sz="1700"/>
        </a:p>
      </dgm:t>
    </dgm:pt>
    <dgm:pt modelId="{22449511-11C6-489E-B6B8-72036801F0C0}" type="sibTrans" cxnId="{284955F0-E6EB-4219-8A7D-4550E656E880}">
      <dgm:prSet/>
      <dgm:spPr/>
      <dgm:t>
        <a:bodyPr/>
        <a:lstStyle/>
        <a:p>
          <a:endParaRPr lang="ru-RU" sz="1700"/>
        </a:p>
      </dgm:t>
    </dgm:pt>
    <dgm:pt modelId="{9DE4E82C-5075-4276-A188-8A14A9C6A936}">
      <dgm:prSet phldrT="[Текст]" custT="1"/>
      <dgm:spPr/>
      <dgm:t>
        <a:bodyPr/>
        <a:lstStyle/>
        <a:p>
          <a:r>
            <a:rPr lang="ru-RU" sz="1700" dirty="0"/>
            <a:t>45% в 10 субъектах РФ</a:t>
          </a:r>
          <a:endParaRPr lang="de-DE" sz="1700" dirty="0"/>
        </a:p>
      </dgm:t>
    </dgm:pt>
    <dgm:pt modelId="{4448E5CF-4AF3-4F2D-A2D3-052E5266E3FE}" type="parTrans" cxnId="{64498302-D205-46F7-837F-63F044699518}">
      <dgm:prSet/>
      <dgm:spPr/>
      <dgm:t>
        <a:bodyPr/>
        <a:lstStyle/>
        <a:p>
          <a:endParaRPr lang="ru-RU" sz="1700"/>
        </a:p>
      </dgm:t>
    </dgm:pt>
    <dgm:pt modelId="{3C6EE2D4-31C6-4D2D-8235-1CC49CEF9F4F}" type="sibTrans" cxnId="{64498302-D205-46F7-837F-63F044699518}">
      <dgm:prSet/>
      <dgm:spPr/>
      <dgm:t>
        <a:bodyPr/>
        <a:lstStyle/>
        <a:p>
          <a:endParaRPr lang="ru-RU" sz="1700"/>
        </a:p>
      </dgm:t>
    </dgm:pt>
    <dgm:pt modelId="{A2B68ED9-F8C4-435B-BC00-70DDD9454029}">
      <dgm:prSet phldrT="[Текст]" custT="1"/>
      <dgm:spPr/>
      <dgm:t>
        <a:bodyPr/>
        <a:lstStyle/>
        <a:p>
          <a:r>
            <a:rPr lang="ru-RU" sz="1700" dirty="0"/>
            <a:t>Доля граждан, начинающих бизнес</a:t>
          </a:r>
          <a:endParaRPr lang="de-DE" sz="1700" dirty="0"/>
        </a:p>
      </dgm:t>
    </dgm:pt>
    <dgm:pt modelId="{C77A41D7-8182-4214-907C-97121776D0EC}" type="parTrans" cxnId="{743CD978-9CF5-4F1D-98A3-FC695E975B3A}">
      <dgm:prSet/>
      <dgm:spPr/>
      <dgm:t>
        <a:bodyPr/>
        <a:lstStyle/>
        <a:p>
          <a:endParaRPr lang="ru-RU" sz="1700"/>
        </a:p>
      </dgm:t>
    </dgm:pt>
    <dgm:pt modelId="{B2D7F6BB-B5FF-4928-9275-16FB56D39E42}" type="sibTrans" cxnId="{743CD978-9CF5-4F1D-98A3-FC695E975B3A}">
      <dgm:prSet/>
      <dgm:spPr/>
      <dgm:t>
        <a:bodyPr/>
        <a:lstStyle/>
        <a:p>
          <a:endParaRPr lang="ru-RU" sz="1700"/>
        </a:p>
      </dgm:t>
    </dgm:pt>
    <dgm:pt modelId="{C16FEA2D-81DC-4D7B-9A87-0DF2914D3085}">
      <dgm:prSet phldrT="[Текст]" custT="1"/>
      <dgm:spPr/>
      <dgm:t>
        <a:bodyPr/>
        <a:lstStyle/>
        <a:p>
          <a:r>
            <a:rPr lang="ru-RU" sz="1700" dirty="0"/>
            <a:t>4,7%</a:t>
          </a:r>
          <a:endParaRPr lang="de-DE" sz="1700" dirty="0"/>
        </a:p>
      </dgm:t>
    </dgm:pt>
    <dgm:pt modelId="{3F70DFD8-F779-4634-9A32-B56B0698CB81}" type="parTrans" cxnId="{839C1DC7-6417-4495-87E6-E2C57A346105}">
      <dgm:prSet/>
      <dgm:spPr/>
      <dgm:t>
        <a:bodyPr/>
        <a:lstStyle/>
        <a:p>
          <a:endParaRPr lang="ru-RU" sz="1700"/>
        </a:p>
      </dgm:t>
    </dgm:pt>
    <dgm:pt modelId="{8E19863B-0894-4D30-A1F1-9AC22C034E9E}" type="sibTrans" cxnId="{839C1DC7-6417-4495-87E6-E2C57A346105}">
      <dgm:prSet/>
      <dgm:spPr/>
      <dgm:t>
        <a:bodyPr/>
        <a:lstStyle/>
        <a:p>
          <a:endParaRPr lang="ru-RU" sz="1700"/>
        </a:p>
      </dgm:t>
    </dgm:pt>
    <dgm:pt modelId="{0E002CBF-C3BC-4F19-8984-EE43FCAF9039}" type="pres">
      <dgm:prSet presAssocID="{7A7583FB-9AFA-41DC-96B9-C97258E96B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5ED95C-AE63-408B-AAF2-FF378F10BAC2}" type="pres">
      <dgm:prSet presAssocID="{BD27691D-3F0E-49BC-A208-D19B6A5B6BDB}" presName="thickLine" presStyleLbl="alignNode1" presStyleIdx="0" presStyleCnt="7"/>
      <dgm:spPr/>
    </dgm:pt>
    <dgm:pt modelId="{2C574473-AE0F-43EE-AB59-1A0268E5497D}" type="pres">
      <dgm:prSet presAssocID="{BD27691D-3F0E-49BC-A208-D19B6A5B6BDB}" presName="horz1" presStyleCnt="0"/>
      <dgm:spPr/>
    </dgm:pt>
    <dgm:pt modelId="{4151856F-E798-400D-9DA3-47FCCC837386}" type="pres">
      <dgm:prSet presAssocID="{BD27691D-3F0E-49BC-A208-D19B6A5B6BDB}" presName="tx1" presStyleLbl="revTx" presStyleIdx="0" presStyleCnt="14" custScaleX="459856"/>
      <dgm:spPr/>
      <dgm:t>
        <a:bodyPr/>
        <a:lstStyle/>
        <a:p>
          <a:endParaRPr lang="ru-RU"/>
        </a:p>
      </dgm:t>
    </dgm:pt>
    <dgm:pt modelId="{E61A8C59-D60D-45E4-BE9F-68A5C668000C}" type="pres">
      <dgm:prSet presAssocID="{BD27691D-3F0E-49BC-A208-D19B6A5B6BDB}" presName="vert1" presStyleCnt="0"/>
      <dgm:spPr/>
    </dgm:pt>
    <dgm:pt modelId="{63A6A438-A4B4-4961-BFD6-788AE731B89D}" type="pres">
      <dgm:prSet presAssocID="{2FEA765C-6B54-429A-B2E4-E69752C67CC9}" presName="vertSpace2a" presStyleCnt="0"/>
      <dgm:spPr/>
    </dgm:pt>
    <dgm:pt modelId="{752C9828-BEF0-4700-844C-154153B0EFAC}" type="pres">
      <dgm:prSet presAssocID="{2FEA765C-6B54-429A-B2E4-E69752C67CC9}" presName="horz2" presStyleCnt="0"/>
      <dgm:spPr/>
    </dgm:pt>
    <dgm:pt modelId="{522A84E6-C3E9-4382-88D2-2B5EBD7F4DFD}" type="pres">
      <dgm:prSet presAssocID="{2FEA765C-6B54-429A-B2E4-E69752C67CC9}" presName="horzSpace2" presStyleCnt="0"/>
      <dgm:spPr/>
    </dgm:pt>
    <dgm:pt modelId="{AE9042DB-AB6D-4055-86B6-C6CF400BF451}" type="pres">
      <dgm:prSet presAssocID="{2FEA765C-6B54-429A-B2E4-E69752C67CC9}" presName="tx2" presStyleLbl="revTx" presStyleIdx="1" presStyleCnt="14" custScaleX="57800"/>
      <dgm:spPr/>
      <dgm:t>
        <a:bodyPr/>
        <a:lstStyle/>
        <a:p>
          <a:endParaRPr lang="ru-RU"/>
        </a:p>
      </dgm:t>
    </dgm:pt>
    <dgm:pt modelId="{44370413-15B4-4326-B7CD-6BFB3809806C}" type="pres">
      <dgm:prSet presAssocID="{2FEA765C-6B54-429A-B2E4-E69752C67CC9}" presName="vert2" presStyleCnt="0"/>
      <dgm:spPr/>
    </dgm:pt>
    <dgm:pt modelId="{58FC9DD9-C6E3-48D9-8BB4-5ECF0213578F}" type="pres">
      <dgm:prSet presAssocID="{2FEA765C-6B54-429A-B2E4-E69752C67CC9}" presName="thinLine2b" presStyleLbl="callout" presStyleIdx="0" presStyleCnt="7"/>
      <dgm:spPr/>
    </dgm:pt>
    <dgm:pt modelId="{3AB8B896-E74E-4042-922C-E476F06F211E}" type="pres">
      <dgm:prSet presAssocID="{2FEA765C-6B54-429A-B2E4-E69752C67CC9}" presName="vertSpace2b" presStyleCnt="0"/>
      <dgm:spPr/>
    </dgm:pt>
    <dgm:pt modelId="{5350AC11-6284-4215-B3B7-01F2CD557F1F}" type="pres">
      <dgm:prSet presAssocID="{663DF093-FB74-4BE9-A2A2-963F812FF926}" presName="thickLine" presStyleLbl="alignNode1" presStyleIdx="1" presStyleCnt="7"/>
      <dgm:spPr/>
    </dgm:pt>
    <dgm:pt modelId="{58AB5F07-13D2-4E99-8CA2-F967F29160E0}" type="pres">
      <dgm:prSet presAssocID="{663DF093-FB74-4BE9-A2A2-963F812FF926}" presName="horz1" presStyleCnt="0"/>
      <dgm:spPr/>
    </dgm:pt>
    <dgm:pt modelId="{6552180A-4FCB-46CE-8A35-08C46B04F737}" type="pres">
      <dgm:prSet presAssocID="{663DF093-FB74-4BE9-A2A2-963F812FF926}" presName="tx1" presStyleLbl="revTx" presStyleIdx="2" presStyleCnt="14" custScaleX="458607"/>
      <dgm:spPr/>
      <dgm:t>
        <a:bodyPr/>
        <a:lstStyle/>
        <a:p>
          <a:endParaRPr lang="ru-RU"/>
        </a:p>
      </dgm:t>
    </dgm:pt>
    <dgm:pt modelId="{5074ADF9-3D0C-4395-9990-1B72C091C5F7}" type="pres">
      <dgm:prSet presAssocID="{663DF093-FB74-4BE9-A2A2-963F812FF926}" presName="vert1" presStyleCnt="0"/>
      <dgm:spPr/>
    </dgm:pt>
    <dgm:pt modelId="{3FE5C268-CFE9-43E4-8137-2FBBDCE60770}" type="pres">
      <dgm:prSet presAssocID="{39FFBCD9-72FF-4DAA-995C-A7A1FB67B97E}" presName="vertSpace2a" presStyleCnt="0"/>
      <dgm:spPr/>
    </dgm:pt>
    <dgm:pt modelId="{B19C40F0-EF29-48BB-9DB7-6CE7BD674A2F}" type="pres">
      <dgm:prSet presAssocID="{39FFBCD9-72FF-4DAA-995C-A7A1FB67B97E}" presName="horz2" presStyleCnt="0"/>
      <dgm:spPr/>
    </dgm:pt>
    <dgm:pt modelId="{6499B434-69DE-4171-8D6B-75E5FE041AAB}" type="pres">
      <dgm:prSet presAssocID="{39FFBCD9-72FF-4DAA-995C-A7A1FB67B97E}" presName="horzSpace2" presStyleCnt="0"/>
      <dgm:spPr/>
    </dgm:pt>
    <dgm:pt modelId="{E289897C-B5B7-4C2C-8196-EC4293148055}" type="pres">
      <dgm:prSet presAssocID="{39FFBCD9-72FF-4DAA-995C-A7A1FB67B97E}" presName="tx2" presStyleLbl="revTx" presStyleIdx="3" presStyleCnt="14"/>
      <dgm:spPr/>
      <dgm:t>
        <a:bodyPr/>
        <a:lstStyle/>
        <a:p>
          <a:endParaRPr lang="ru-RU"/>
        </a:p>
      </dgm:t>
    </dgm:pt>
    <dgm:pt modelId="{21EB473F-9EEF-4207-BEB9-FC704A73123C}" type="pres">
      <dgm:prSet presAssocID="{39FFBCD9-72FF-4DAA-995C-A7A1FB67B97E}" presName="vert2" presStyleCnt="0"/>
      <dgm:spPr/>
    </dgm:pt>
    <dgm:pt modelId="{621514CD-1F2B-46AD-AACD-D354F4CDF7B8}" type="pres">
      <dgm:prSet presAssocID="{39FFBCD9-72FF-4DAA-995C-A7A1FB67B97E}" presName="thinLine2b" presStyleLbl="callout" presStyleIdx="1" presStyleCnt="7"/>
      <dgm:spPr/>
    </dgm:pt>
    <dgm:pt modelId="{F0C2BB67-0862-4FDC-9C2D-70D25A7A6574}" type="pres">
      <dgm:prSet presAssocID="{39FFBCD9-72FF-4DAA-995C-A7A1FB67B97E}" presName="vertSpace2b" presStyleCnt="0"/>
      <dgm:spPr/>
    </dgm:pt>
    <dgm:pt modelId="{5FCFCA0C-5B0D-46AA-8C22-7BF4642B7766}" type="pres">
      <dgm:prSet presAssocID="{C45DB821-96F6-4156-A8F9-D05CD015B9B6}" presName="thickLine" presStyleLbl="alignNode1" presStyleIdx="2" presStyleCnt="7"/>
      <dgm:spPr/>
    </dgm:pt>
    <dgm:pt modelId="{F34E19C7-DB4B-41AC-BFF4-75EF5A03D825}" type="pres">
      <dgm:prSet presAssocID="{C45DB821-96F6-4156-A8F9-D05CD015B9B6}" presName="horz1" presStyleCnt="0"/>
      <dgm:spPr/>
    </dgm:pt>
    <dgm:pt modelId="{1499B664-E060-42CB-ADF4-C11A03EC1EF0}" type="pres">
      <dgm:prSet presAssocID="{C45DB821-96F6-4156-A8F9-D05CD015B9B6}" presName="tx1" presStyleLbl="revTx" presStyleIdx="4" presStyleCnt="14" custScaleX="458477"/>
      <dgm:spPr/>
      <dgm:t>
        <a:bodyPr/>
        <a:lstStyle/>
        <a:p>
          <a:endParaRPr lang="ru-RU"/>
        </a:p>
      </dgm:t>
    </dgm:pt>
    <dgm:pt modelId="{96FD35AA-863A-4E8F-8B13-C176511BF2D6}" type="pres">
      <dgm:prSet presAssocID="{C45DB821-96F6-4156-A8F9-D05CD015B9B6}" presName="vert1" presStyleCnt="0"/>
      <dgm:spPr/>
    </dgm:pt>
    <dgm:pt modelId="{7E76BC3F-3BFC-4DBD-9DBD-98E83B56FF36}" type="pres">
      <dgm:prSet presAssocID="{A484DA5B-CAAF-4CAC-995C-9F8CCBBBB0DB}" presName="vertSpace2a" presStyleCnt="0"/>
      <dgm:spPr/>
    </dgm:pt>
    <dgm:pt modelId="{7BADA24B-80BD-4CA9-BE59-206FEA59CF18}" type="pres">
      <dgm:prSet presAssocID="{A484DA5B-CAAF-4CAC-995C-9F8CCBBBB0DB}" presName="horz2" presStyleCnt="0"/>
      <dgm:spPr/>
    </dgm:pt>
    <dgm:pt modelId="{6E55431D-5887-4A9F-BBA9-788095176D66}" type="pres">
      <dgm:prSet presAssocID="{A484DA5B-CAAF-4CAC-995C-9F8CCBBBB0DB}" presName="horzSpace2" presStyleCnt="0"/>
      <dgm:spPr/>
    </dgm:pt>
    <dgm:pt modelId="{A3D1149E-9865-4970-A2F7-C47EFFEAACA7}" type="pres">
      <dgm:prSet presAssocID="{A484DA5B-CAAF-4CAC-995C-9F8CCBBBB0DB}" presName="tx2" presStyleLbl="revTx" presStyleIdx="5" presStyleCnt="14"/>
      <dgm:spPr/>
      <dgm:t>
        <a:bodyPr/>
        <a:lstStyle/>
        <a:p>
          <a:endParaRPr lang="ru-RU"/>
        </a:p>
      </dgm:t>
    </dgm:pt>
    <dgm:pt modelId="{0B857CD3-97AD-4EFC-A46F-B1BBB5D85D44}" type="pres">
      <dgm:prSet presAssocID="{A484DA5B-CAAF-4CAC-995C-9F8CCBBBB0DB}" presName="vert2" presStyleCnt="0"/>
      <dgm:spPr/>
    </dgm:pt>
    <dgm:pt modelId="{73528EB9-B1C2-4CA1-8E95-765A2BAA6FEA}" type="pres">
      <dgm:prSet presAssocID="{A484DA5B-CAAF-4CAC-995C-9F8CCBBBB0DB}" presName="thinLine2b" presStyleLbl="callout" presStyleIdx="2" presStyleCnt="7"/>
      <dgm:spPr/>
    </dgm:pt>
    <dgm:pt modelId="{235340A5-D9F0-4F49-9146-53AC6D15DEE2}" type="pres">
      <dgm:prSet presAssocID="{A484DA5B-CAAF-4CAC-995C-9F8CCBBBB0DB}" presName="vertSpace2b" presStyleCnt="0"/>
      <dgm:spPr/>
    </dgm:pt>
    <dgm:pt modelId="{1FF3793F-302D-4F1B-85CE-74E6FA875266}" type="pres">
      <dgm:prSet presAssocID="{42201FCA-ADE4-4A7E-B620-D016644F6981}" presName="thickLine" presStyleLbl="alignNode1" presStyleIdx="3" presStyleCnt="7"/>
      <dgm:spPr/>
    </dgm:pt>
    <dgm:pt modelId="{675C72FA-BDB0-4D96-82EF-F6ABA5C7C769}" type="pres">
      <dgm:prSet presAssocID="{42201FCA-ADE4-4A7E-B620-D016644F6981}" presName="horz1" presStyleCnt="0"/>
      <dgm:spPr/>
    </dgm:pt>
    <dgm:pt modelId="{AF37460F-F194-4DCA-8979-9C5A63254977}" type="pres">
      <dgm:prSet presAssocID="{42201FCA-ADE4-4A7E-B620-D016644F6981}" presName="tx1" presStyleLbl="revTx" presStyleIdx="6" presStyleCnt="14" custScaleX="454689"/>
      <dgm:spPr/>
      <dgm:t>
        <a:bodyPr/>
        <a:lstStyle/>
        <a:p>
          <a:endParaRPr lang="ru-RU"/>
        </a:p>
      </dgm:t>
    </dgm:pt>
    <dgm:pt modelId="{2CC01544-7DDA-4E78-8002-96878FD4CFF5}" type="pres">
      <dgm:prSet presAssocID="{42201FCA-ADE4-4A7E-B620-D016644F6981}" presName="vert1" presStyleCnt="0"/>
      <dgm:spPr/>
    </dgm:pt>
    <dgm:pt modelId="{8DE349CF-69BC-49A5-AACA-87C5F7A36990}" type="pres">
      <dgm:prSet presAssocID="{914E3B81-F93C-4357-A484-ABD2C53B1238}" presName="vertSpace2a" presStyleCnt="0"/>
      <dgm:spPr/>
    </dgm:pt>
    <dgm:pt modelId="{E835D43A-B4FE-494D-A3D2-273905805145}" type="pres">
      <dgm:prSet presAssocID="{914E3B81-F93C-4357-A484-ABD2C53B1238}" presName="horz2" presStyleCnt="0"/>
      <dgm:spPr/>
    </dgm:pt>
    <dgm:pt modelId="{442C443B-A01B-4DE3-83FC-2CC1635AC2CD}" type="pres">
      <dgm:prSet presAssocID="{914E3B81-F93C-4357-A484-ABD2C53B1238}" presName="horzSpace2" presStyleCnt="0"/>
      <dgm:spPr/>
    </dgm:pt>
    <dgm:pt modelId="{C6B237AC-781F-4564-9338-F9021B41F0C6}" type="pres">
      <dgm:prSet presAssocID="{914E3B81-F93C-4357-A484-ABD2C53B1238}" presName="tx2" presStyleLbl="revTx" presStyleIdx="7" presStyleCnt="14"/>
      <dgm:spPr/>
      <dgm:t>
        <a:bodyPr/>
        <a:lstStyle/>
        <a:p>
          <a:endParaRPr lang="ru-RU"/>
        </a:p>
      </dgm:t>
    </dgm:pt>
    <dgm:pt modelId="{B03E057C-CCDA-4DFE-890E-76B48918F099}" type="pres">
      <dgm:prSet presAssocID="{914E3B81-F93C-4357-A484-ABD2C53B1238}" presName="vert2" presStyleCnt="0"/>
      <dgm:spPr/>
    </dgm:pt>
    <dgm:pt modelId="{FDE96BA4-7B50-4532-937C-FB4B2D2FBBB3}" type="pres">
      <dgm:prSet presAssocID="{914E3B81-F93C-4357-A484-ABD2C53B1238}" presName="thinLine2b" presStyleLbl="callout" presStyleIdx="3" presStyleCnt="7"/>
      <dgm:spPr/>
    </dgm:pt>
    <dgm:pt modelId="{B1507EDD-0736-4B11-AFD1-9EEF86583F94}" type="pres">
      <dgm:prSet presAssocID="{914E3B81-F93C-4357-A484-ABD2C53B1238}" presName="vertSpace2b" presStyleCnt="0"/>
      <dgm:spPr/>
    </dgm:pt>
    <dgm:pt modelId="{DE66FA10-D6B7-41EF-9A68-2371CFAA7B0C}" type="pres">
      <dgm:prSet presAssocID="{10005A84-3011-4FE6-A340-D1F98FCD691B}" presName="thickLine" presStyleLbl="alignNode1" presStyleIdx="4" presStyleCnt="7"/>
      <dgm:spPr/>
    </dgm:pt>
    <dgm:pt modelId="{488C8DC6-2F16-4CCC-9143-D5C9F1EFE815}" type="pres">
      <dgm:prSet presAssocID="{10005A84-3011-4FE6-A340-D1F98FCD691B}" presName="horz1" presStyleCnt="0"/>
      <dgm:spPr/>
    </dgm:pt>
    <dgm:pt modelId="{612880B4-E1A8-43C6-8A64-2A460D8A3ED5}" type="pres">
      <dgm:prSet presAssocID="{10005A84-3011-4FE6-A340-D1F98FCD691B}" presName="tx1" presStyleLbl="revTx" presStyleIdx="8" presStyleCnt="14" custScaleX="462685"/>
      <dgm:spPr/>
      <dgm:t>
        <a:bodyPr/>
        <a:lstStyle/>
        <a:p>
          <a:endParaRPr lang="ru-RU"/>
        </a:p>
      </dgm:t>
    </dgm:pt>
    <dgm:pt modelId="{6338EA7B-DAD3-420D-8292-AA067315A60F}" type="pres">
      <dgm:prSet presAssocID="{10005A84-3011-4FE6-A340-D1F98FCD691B}" presName="vert1" presStyleCnt="0"/>
      <dgm:spPr/>
    </dgm:pt>
    <dgm:pt modelId="{CAB4326E-F04F-411E-8859-63CBEEDAAEE8}" type="pres">
      <dgm:prSet presAssocID="{7D924ADC-3E37-44AB-98C4-05C8005F6918}" presName="vertSpace2a" presStyleCnt="0"/>
      <dgm:spPr/>
    </dgm:pt>
    <dgm:pt modelId="{650B36C7-60A6-4D59-BCB4-BC671C933064}" type="pres">
      <dgm:prSet presAssocID="{7D924ADC-3E37-44AB-98C4-05C8005F6918}" presName="horz2" presStyleCnt="0"/>
      <dgm:spPr/>
    </dgm:pt>
    <dgm:pt modelId="{BA47CAA9-9631-4227-B596-92101A194C8D}" type="pres">
      <dgm:prSet presAssocID="{7D924ADC-3E37-44AB-98C4-05C8005F6918}" presName="horzSpace2" presStyleCnt="0"/>
      <dgm:spPr/>
    </dgm:pt>
    <dgm:pt modelId="{DC40E1E4-FD07-4276-8AB2-7B6CC53F4552}" type="pres">
      <dgm:prSet presAssocID="{7D924ADC-3E37-44AB-98C4-05C8005F6918}" presName="tx2" presStyleLbl="revTx" presStyleIdx="9" presStyleCnt="14"/>
      <dgm:spPr/>
      <dgm:t>
        <a:bodyPr/>
        <a:lstStyle/>
        <a:p>
          <a:endParaRPr lang="ru-RU"/>
        </a:p>
      </dgm:t>
    </dgm:pt>
    <dgm:pt modelId="{C111D77C-2BBA-412F-A677-02596C29F700}" type="pres">
      <dgm:prSet presAssocID="{7D924ADC-3E37-44AB-98C4-05C8005F6918}" presName="vert2" presStyleCnt="0"/>
      <dgm:spPr/>
    </dgm:pt>
    <dgm:pt modelId="{76AA2D46-C8B4-42EA-95A4-77CCA20894BE}" type="pres">
      <dgm:prSet presAssocID="{7D924ADC-3E37-44AB-98C4-05C8005F6918}" presName="thinLine2b" presStyleLbl="callout" presStyleIdx="4" presStyleCnt="7"/>
      <dgm:spPr/>
    </dgm:pt>
    <dgm:pt modelId="{D1ED044A-FAED-4F0C-9EC8-566654898562}" type="pres">
      <dgm:prSet presAssocID="{7D924ADC-3E37-44AB-98C4-05C8005F6918}" presName="vertSpace2b" presStyleCnt="0"/>
      <dgm:spPr/>
    </dgm:pt>
    <dgm:pt modelId="{E9770BE8-CEBA-4D9F-BC8C-B754F0F49741}" type="pres">
      <dgm:prSet presAssocID="{4DDCC31B-57D4-4F5A-8E49-08CC40513F27}" presName="thickLine" presStyleLbl="alignNode1" presStyleIdx="5" presStyleCnt="7"/>
      <dgm:spPr/>
    </dgm:pt>
    <dgm:pt modelId="{C053E00A-22A0-4E81-938B-86BC49DA4DA4}" type="pres">
      <dgm:prSet presAssocID="{4DDCC31B-57D4-4F5A-8E49-08CC40513F27}" presName="horz1" presStyleCnt="0"/>
      <dgm:spPr/>
    </dgm:pt>
    <dgm:pt modelId="{B7F015C7-B15E-4226-B250-68AC2CD619AA}" type="pres">
      <dgm:prSet presAssocID="{4DDCC31B-57D4-4F5A-8E49-08CC40513F27}" presName="tx1" presStyleLbl="revTx" presStyleIdx="10" presStyleCnt="14" custScaleX="458755"/>
      <dgm:spPr/>
      <dgm:t>
        <a:bodyPr/>
        <a:lstStyle/>
        <a:p>
          <a:endParaRPr lang="ru-RU"/>
        </a:p>
      </dgm:t>
    </dgm:pt>
    <dgm:pt modelId="{6C611057-29C3-47D6-9EE8-9EE458B0E532}" type="pres">
      <dgm:prSet presAssocID="{4DDCC31B-57D4-4F5A-8E49-08CC40513F27}" presName="vert1" presStyleCnt="0"/>
      <dgm:spPr/>
    </dgm:pt>
    <dgm:pt modelId="{BFE39DD8-B2CC-41A6-A7B2-BD205BBE0348}" type="pres">
      <dgm:prSet presAssocID="{9DE4E82C-5075-4276-A188-8A14A9C6A936}" presName="vertSpace2a" presStyleCnt="0"/>
      <dgm:spPr/>
    </dgm:pt>
    <dgm:pt modelId="{DB8247CB-6241-49A8-96FD-831088EF6C88}" type="pres">
      <dgm:prSet presAssocID="{9DE4E82C-5075-4276-A188-8A14A9C6A936}" presName="horz2" presStyleCnt="0"/>
      <dgm:spPr/>
    </dgm:pt>
    <dgm:pt modelId="{069F2EF3-B347-49A7-A591-A6BBA7C5FE0D}" type="pres">
      <dgm:prSet presAssocID="{9DE4E82C-5075-4276-A188-8A14A9C6A936}" presName="horzSpace2" presStyleCnt="0"/>
      <dgm:spPr/>
    </dgm:pt>
    <dgm:pt modelId="{F8848BEB-3999-4105-BE3B-57FED96D320C}" type="pres">
      <dgm:prSet presAssocID="{9DE4E82C-5075-4276-A188-8A14A9C6A936}" presName="tx2" presStyleLbl="revTx" presStyleIdx="11" presStyleCnt="14"/>
      <dgm:spPr/>
      <dgm:t>
        <a:bodyPr/>
        <a:lstStyle/>
        <a:p>
          <a:endParaRPr lang="ru-RU"/>
        </a:p>
      </dgm:t>
    </dgm:pt>
    <dgm:pt modelId="{CDE73C0A-9D4B-4A37-A5AD-B25BD89B26BB}" type="pres">
      <dgm:prSet presAssocID="{9DE4E82C-5075-4276-A188-8A14A9C6A936}" presName="vert2" presStyleCnt="0"/>
      <dgm:spPr/>
    </dgm:pt>
    <dgm:pt modelId="{433F8E24-261B-477D-A75E-227F3D9B4999}" type="pres">
      <dgm:prSet presAssocID="{9DE4E82C-5075-4276-A188-8A14A9C6A936}" presName="thinLine2b" presStyleLbl="callout" presStyleIdx="5" presStyleCnt="7"/>
      <dgm:spPr/>
    </dgm:pt>
    <dgm:pt modelId="{978B5EE0-5247-40AC-A3C6-8B155AD4CC05}" type="pres">
      <dgm:prSet presAssocID="{9DE4E82C-5075-4276-A188-8A14A9C6A936}" presName="vertSpace2b" presStyleCnt="0"/>
      <dgm:spPr/>
    </dgm:pt>
    <dgm:pt modelId="{04782D1E-B42B-4183-8FB6-86E5998C5155}" type="pres">
      <dgm:prSet presAssocID="{A2B68ED9-F8C4-435B-BC00-70DDD9454029}" presName="thickLine" presStyleLbl="alignNode1" presStyleIdx="6" presStyleCnt="7"/>
      <dgm:spPr/>
    </dgm:pt>
    <dgm:pt modelId="{D206DE64-7838-405E-B780-D2D50ED73575}" type="pres">
      <dgm:prSet presAssocID="{A2B68ED9-F8C4-435B-BC00-70DDD9454029}" presName="horz1" presStyleCnt="0"/>
      <dgm:spPr/>
    </dgm:pt>
    <dgm:pt modelId="{EBC29DEC-0F51-4F53-8F44-758A133A5E02}" type="pres">
      <dgm:prSet presAssocID="{A2B68ED9-F8C4-435B-BC00-70DDD9454029}" presName="tx1" presStyleLbl="revTx" presStyleIdx="12" presStyleCnt="14" custScaleX="462860"/>
      <dgm:spPr/>
      <dgm:t>
        <a:bodyPr/>
        <a:lstStyle/>
        <a:p>
          <a:endParaRPr lang="ru-RU"/>
        </a:p>
      </dgm:t>
    </dgm:pt>
    <dgm:pt modelId="{A8B1F195-0626-456F-8E38-F363E40C804B}" type="pres">
      <dgm:prSet presAssocID="{A2B68ED9-F8C4-435B-BC00-70DDD9454029}" presName="vert1" presStyleCnt="0"/>
      <dgm:spPr/>
    </dgm:pt>
    <dgm:pt modelId="{BA6EB6AD-CE4B-4FB2-9514-8AED8B7F20AD}" type="pres">
      <dgm:prSet presAssocID="{C16FEA2D-81DC-4D7B-9A87-0DF2914D3085}" presName="vertSpace2a" presStyleCnt="0"/>
      <dgm:spPr/>
    </dgm:pt>
    <dgm:pt modelId="{39B49660-AFE2-4BA0-991E-B00810579A60}" type="pres">
      <dgm:prSet presAssocID="{C16FEA2D-81DC-4D7B-9A87-0DF2914D3085}" presName="horz2" presStyleCnt="0"/>
      <dgm:spPr/>
    </dgm:pt>
    <dgm:pt modelId="{AB25ABBC-82FC-4F6C-87A3-51D1DDF21454}" type="pres">
      <dgm:prSet presAssocID="{C16FEA2D-81DC-4D7B-9A87-0DF2914D3085}" presName="horzSpace2" presStyleCnt="0"/>
      <dgm:spPr/>
    </dgm:pt>
    <dgm:pt modelId="{C6A8DE96-1B00-44C1-86F7-B512C455C218}" type="pres">
      <dgm:prSet presAssocID="{C16FEA2D-81DC-4D7B-9A87-0DF2914D3085}" presName="tx2" presStyleLbl="revTx" presStyleIdx="13" presStyleCnt="14"/>
      <dgm:spPr/>
      <dgm:t>
        <a:bodyPr/>
        <a:lstStyle/>
        <a:p>
          <a:endParaRPr lang="ru-RU"/>
        </a:p>
      </dgm:t>
    </dgm:pt>
    <dgm:pt modelId="{3CE41645-EEFE-40E6-AA80-833E3C38374D}" type="pres">
      <dgm:prSet presAssocID="{C16FEA2D-81DC-4D7B-9A87-0DF2914D3085}" presName="vert2" presStyleCnt="0"/>
      <dgm:spPr/>
    </dgm:pt>
    <dgm:pt modelId="{0CD890F6-8724-45DE-A1D3-19A298D88402}" type="pres">
      <dgm:prSet presAssocID="{C16FEA2D-81DC-4D7B-9A87-0DF2914D3085}" presName="thinLine2b" presStyleLbl="callout" presStyleIdx="6" presStyleCnt="7"/>
      <dgm:spPr/>
    </dgm:pt>
    <dgm:pt modelId="{FB72F745-1C79-4232-914C-7921BD6F1495}" type="pres">
      <dgm:prSet presAssocID="{C16FEA2D-81DC-4D7B-9A87-0DF2914D3085}" presName="vertSpace2b" presStyleCnt="0"/>
      <dgm:spPr/>
    </dgm:pt>
  </dgm:ptLst>
  <dgm:cxnLst>
    <dgm:cxn modelId="{12EEFDB6-2AE5-4B6C-9A0B-F233410AAD67}" srcId="{7A7583FB-9AFA-41DC-96B9-C97258E96B2E}" destId="{BD27691D-3F0E-49BC-A208-D19B6A5B6BDB}" srcOrd="0" destOrd="0" parTransId="{32BBBFCD-A7E8-4B4F-87C8-45776187DA17}" sibTransId="{BB765C28-BED4-4B94-97F0-336AE845CF94}"/>
    <dgm:cxn modelId="{13E6E6A0-3452-47AB-B37B-D439B3AA454E}" srcId="{7A7583FB-9AFA-41DC-96B9-C97258E96B2E}" destId="{10005A84-3011-4FE6-A340-D1F98FCD691B}" srcOrd="4" destOrd="0" parTransId="{52605EF8-DDBD-422D-8F82-D072E2D4F2F0}" sibTransId="{ACF2C8D9-3F84-4C5B-A10A-0A3BDB912EDD}"/>
    <dgm:cxn modelId="{99745B9D-2D41-4A7C-B535-0F953518CC98}" type="presOf" srcId="{C16FEA2D-81DC-4D7B-9A87-0DF2914D3085}" destId="{C6A8DE96-1B00-44C1-86F7-B512C455C218}" srcOrd="0" destOrd="0" presId="urn:microsoft.com/office/officeart/2008/layout/LinedList"/>
    <dgm:cxn modelId="{160280E2-065C-4635-A6F6-F799FC61BCAB}" srcId="{BD27691D-3F0E-49BC-A208-D19B6A5B6BDB}" destId="{2FEA765C-6B54-429A-B2E4-E69752C67CC9}" srcOrd="0" destOrd="0" parTransId="{08CF4F96-9AEC-4842-B1F5-9EEAE126266E}" sibTransId="{10A57318-FD4F-455B-B2EE-AA7E8B56B5D7}"/>
    <dgm:cxn modelId="{09A41242-D134-494A-8F83-99ACAE9878E0}" srcId="{7A7583FB-9AFA-41DC-96B9-C97258E96B2E}" destId="{C45DB821-96F6-4156-A8F9-D05CD015B9B6}" srcOrd="2" destOrd="0" parTransId="{6AF640EC-E717-4CCD-8E05-77F50BA1CEFA}" sibTransId="{BC5384CC-DFDD-4188-8C6C-71D3E15896F1}"/>
    <dgm:cxn modelId="{0B92AE23-1ADF-4F65-B436-D8DC2F455F38}" type="presOf" srcId="{C45DB821-96F6-4156-A8F9-D05CD015B9B6}" destId="{1499B664-E060-42CB-ADF4-C11A03EC1EF0}" srcOrd="0" destOrd="0" presId="urn:microsoft.com/office/officeart/2008/layout/LinedList"/>
    <dgm:cxn modelId="{7B9EF842-E588-4A1A-A1DF-CFBFAF23E992}" type="presOf" srcId="{A484DA5B-CAAF-4CAC-995C-9F8CCBBBB0DB}" destId="{A3D1149E-9865-4970-A2F7-C47EFFEAACA7}" srcOrd="0" destOrd="0" presId="urn:microsoft.com/office/officeart/2008/layout/LinedList"/>
    <dgm:cxn modelId="{E1A4D94C-091B-4291-BA0C-52F7CBC479F9}" srcId="{10005A84-3011-4FE6-A340-D1F98FCD691B}" destId="{7D924ADC-3E37-44AB-98C4-05C8005F6918}" srcOrd="0" destOrd="0" parTransId="{95D6D063-CB2C-44C2-BE98-0303F5642609}" sibTransId="{D5686778-EA6B-4CF1-9D9D-2B38EBE18715}"/>
    <dgm:cxn modelId="{284955F0-E6EB-4219-8A7D-4550E656E880}" srcId="{7A7583FB-9AFA-41DC-96B9-C97258E96B2E}" destId="{4DDCC31B-57D4-4F5A-8E49-08CC40513F27}" srcOrd="5" destOrd="0" parTransId="{8C135DCE-4DE0-47AD-A151-5B6C3991BCE2}" sibTransId="{22449511-11C6-489E-B6B8-72036801F0C0}"/>
    <dgm:cxn modelId="{839C1DC7-6417-4495-87E6-E2C57A346105}" srcId="{A2B68ED9-F8C4-435B-BC00-70DDD9454029}" destId="{C16FEA2D-81DC-4D7B-9A87-0DF2914D3085}" srcOrd="0" destOrd="0" parTransId="{3F70DFD8-F779-4634-9A32-B56B0698CB81}" sibTransId="{8E19863B-0894-4D30-A1F1-9AC22C034E9E}"/>
    <dgm:cxn modelId="{37686DB6-1DE3-49F8-97FB-107B7695FDF1}" srcId="{C45DB821-96F6-4156-A8F9-D05CD015B9B6}" destId="{A484DA5B-CAAF-4CAC-995C-9F8CCBBBB0DB}" srcOrd="0" destOrd="0" parTransId="{5AB6967C-12A0-46E2-B5F9-0957FAFAC85E}" sibTransId="{AE0E6694-F146-4D3F-953E-807C7551435A}"/>
    <dgm:cxn modelId="{D022C9A3-CC91-4E4B-B233-CACDB3AA5B07}" type="presOf" srcId="{663DF093-FB74-4BE9-A2A2-963F812FF926}" destId="{6552180A-4FCB-46CE-8A35-08C46B04F737}" srcOrd="0" destOrd="0" presId="urn:microsoft.com/office/officeart/2008/layout/LinedList"/>
    <dgm:cxn modelId="{29F340D0-C232-4B8A-9FFD-B480702CCA9A}" srcId="{663DF093-FB74-4BE9-A2A2-963F812FF926}" destId="{39FFBCD9-72FF-4DAA-995C-A7A1FB67B97E}" srcOrd="0" destOrd="0" parTransId="{DA4A2E26-ED0F-4ACB-9E84-519DE2FCCD95}" sibTransId="{6E372599-E0B8-41CE-BD8C-9E556F835C46}"/>
    <dgm:cxn modelId="{743CD978-9CF5-4F1D-98A3-FC695E975B3A}" srcId="{7A7583FB-9AFA-41DC-96B9-C97258E96B2E}" destId="{A2B68ED9-F8C4-435B-BC00-70DDD9454029}" srcOrd="6" destOrd="0" parTransId="{C77A41D7-8182-4214-907C-97121776D0EC}" sibTransId="{B2D7F6BB-B5FF-4928-9275-16FB56D39E42}"/>
    <dgm:cxn modelId="{F9F72871-E41C-4B95-8A7A-B2710CE9AF72}" type="presOf" srcId="{4DDCC31B-57D4-4F5A-8E49-08CC40513F27}" destId="{B7F015C7-B15E-4226-B250-68AC2CD619AA}" srcOrd="0" destOrd="0" presId="urn:microsoft.com/office/officeart/2008/layout/LinedList"/>
    <dgm:cxn modelId="{5E5CDC60-456D-46BE-A423-93085D939EA2}" type="presOf" srcId="{2FEA765C-6B54-429A-B2E4-E69752C67CC9}" destId="{AE9042DB-AB6D-4055-86B6-C6CF400BF451}" srcOrd="0" destOrd="0" presId="urn:microsoft.com/office/officeart/2008/layout/LinedList"/>
    <dgm:cxn modelId="{868BC170-3773-448E-BCBA-B4F7F5D5F118}" type="presOf" srcId="{7A7583FB-9AFA-41DC-96B9-C97258E96B2E}" destId="{0E002CBF-C3BC-4F19-8984-EE43FCAF9039}" srcOrd="0" destOrd="0" presId="urn:microsoft.com/office/officeart/2008/layout/LinedList"/>
    <dgm:cxn modelId="{2A19A0C4-572B-496F-848E-7E877D005F4D}" srcId="{7A7583FB-9AFA-41DC-96B9-C97258E96B2E}" destId="{663DF093-FB74-4BE9-A2A2-963F812FF926}" srcOrd="1" destOrd="0" parTransId="{2D0C0CDC-02E3-4EF7-870E-ED2D69F0760A}" sibTransId="{B96BE162-E365-45DE-90B9-2B2B29932F70}"/>
    <dgm:cxn modelId="{FDC5AF2F-A3B1-4D86-B655-DEA6F8A0B1F7}" srcId="{42201FCA-ADE4-4A7E-B620-D016644F6981}" destId="{914E3B81-F93C-4357-A484-ABD2C53B1238}" srcOrd="0" destOrd="0" parTransId="{88CFE21E-2114-464F-94C5-2D3B1F0A3F90}" sibTransId="{6E2197BB-0662-4827-A8A3-9E225671175D}"/>
    <dgm:cxn modelId="{64498302-D205-46F7-837F-63F044699518}" srcId="{4DDCC31B-57D4-4F5A-8E49-08CC40513F27}" destId="{9DE4E82C-5075-4276-A188-8A14A9C6A936}" srcOrd="0" destOrd="0" parTransId="{4448E5CF-4AF3-4F2D-A2D3-052E5266E3FE}" sibTransId="{3C6EE2D4-31C6-4D2D-8235-1CC49CEF9F4F}"/>
    <dgm:cxn modelId="{42595C39-EA06-4F7C-9D99-7EDCCE0139F7}" type="presOf" srcId="{9DE4E82C-5075-4276-A188-8A14A9C6A936}" destId="{F8848BEB-3999-4105-BE3B-57FED96D320C}" srcOrd="0" destOrd="0" presId="urn:microsoft.com/office/officeart/2008/layout/LinedList"/>
    <dgm:cxn modelId="{62ABD7AF-68E4-4FC2-B612-2FA39EB1D790}" type="presOf" srcId="{A2B68ED9-F8C4-435B-BC00-70DDD9454029}" destId="{EBC29DEC-0F51-4F53-8F44-758A133A5E02}" srcOrd="0" destOrd="0" presId="urn:microsoft.com/office/officeart/2008/layout/LinedList"/>
    <dgm:cxn modelId="{B3D797BE-EC25-47DB-BFCC-B5D18045E02E}" type="presOf" srcId="{10005A84-3011-4FE6-A340-D1F98FCD691B}" destId="{612880B4-E1A8-43C6-8A64-2A460D8A3ED5}" srcOrd="0" destOrd="0" presId="urn:microsoft.com/office/officeart/2008/layout/LinedList"/>
    <dgm:cxn modelId="{07676A88-7E09-4723-AFFA-D91CE513536B}" type="presOf" srcId="{39FFBCD9-72FF-4DAA-995C-A7A1FB67B97E}" destId="{E289897C-B5B7-4C2C-8196-EC4293148055}" srcOrd="0" destOrd="0" presId="urn:microsoft.com/office/officeart/2008/layout/LinedList"/>
    <dgm:cxn modelId="{1FC30E9F-E83E-4FE5-8082-6B257F9945DE}" type="presOf" srcId="{BD27691D-3F0E-49BC-A208-D19B6A5B6BDB}" destId="{4151856F-E798-400D-9DA3-47FCCC837386}" srcOrd="0" destOrd="0" presId="urn:microsoft.com/office/officeart/2008/layout/LinedList"/>
    <dgm:cxn modelId="{652BCB71-DDAF-4221-B54D-C618EE2A10E0}" type="presOf" srcId="{914E3B81-F93C-4357-A484-ABD2C53B1238}" destId="{C6B237AC-781F-4564-9338-F9021B41F0C6}" srcOrd="0" destOrd="0" presId="urn:microsoft.com/office/officeart/2008/layout/LinedList"/>
    <dgm:cxn modelId="{982FC8CB-3A16-419F-AA2D-DEA26945D546}" type="presOf" srcId="{42201FCA-ADE4-4A7E-B620-D016644F6981}" destId="{AF37460F-F194-4DCA-8979-9C5A63254977}" srcOrd="0" destOrd="0" presId="urn:microsoft.com/office/officeart/2008/layout/LinedList"/>
    <dgm:cxn modelId="{8C3981CC-98A7-4760-BAFF-CC530A8F6F53}" type="presOf" srcId="{7D924ADC-3E37-44AB-98C4-05C8005F6918}" destId="{DC40E1E4-FD07-4276-8AB2-7B6CC53F4552}" srcOrd="0" destOrd="0" presId="urn:microsoft.com/office/officeart/2008/layout/LinedList"/>
    <dgm:cxn modelId="{F65B4E2A-0695-4F53-8F74-6F4957DB7268}" srcId="{7A7583FB-9AFA-41DC-96B9-C97258E96B2E}" destId="{42201FCA-ADE4-4A7E-B620-D016644F6981}" srcOrd="3" destOrd="0" parTransId="{950EDFEF-47A4-4350-84F8-64991D526A18}" sibTransId="{47F064DD-E2CE-40BF-8C43-BF394D13D6C1}"/>
    <dgm:cxn modelId="{4DCD4048-ED08-4EFB-B18A-75C9F723FAEC}" type="presParOf" srcId="{0E002CBF-C3BC-4F19-8984-EE43FCAF9039}" destId="{375ED95C-AE63-408B-AAF2-FF378F10BAC2}" srcOrd="0" destOrd="0" presId="urn:microsoft.com/office/officeart/2008/layout/LinedList"/>
    <dgm:cxn modelId="{597DA191-E69A-48D8-B643-8394EBC57EF1}" type="presParOf" srcId="{0E002CBF-C3BC-4F19-8984-EE43FCAF9039}" destId="{2C574473-AE0F-43EE-AB59-1A0268E5497D}" srcOrd="1" destOrd="0" presId="urn:microsoft.com/office/officeart/2008/layout/LinedList"/>
    <dgm:cxn modelId="{DE3A9912-3CFE-4627-9CBB-26D319A234A5}" type="presParOf" srcId="{2C574473-AE0F-43EE-AB59-1A0268E5497D}" destId="{4151856F-E798-400D-9DA3-47FCCC837386}" srcOrd="0" destOrd="0" presId="urn:microsoft.com/office/officeart/2008/layout/LinedList"/>
    <dgm:cxn modelId="{04087E90-01C7-49D1-A868-F4D70ED3B77B}" type="presParOf" srcId="{2C574473-AE0F-43EE-AB59-1A0268E5497D}" destId="{E61A8C59-D60D-45E4-BE9F-68A5C668000C}" srcOrd="1" destOrd="0" presId="urn:microsoft.com/office/officeart/2008/layout/LinedList"/>
    <dgm:cxn modelId="{E9F3D1F1-4C1B-404A-8FC8-C26EDB05553D}" type="presParOf" srcId="{E61A8C59-D60D-45E4-BE9F-68A5C668000C}" destId="{63A6A438-A4B4-4961-BFD6-788AE731B89D}" srcOrd="0" destOrd="0" presId="urn:microsoft.com/office/officeart/2008/layout/LinedList"/>
    <dgm:cxn modelId="{E3226457-3F34-4D13-A870-E92EC7B1658C}" type="presParOf" srcId="{E61A8C59-D60D-45E4-BE9F-68A5C668000C}" destId="{752C9828-BEF0-4700-844C-154153B0EFAC}" srcOrd="1" destOrd="0" presId="urn:microsoft.com/office/officeart/2008/layout/LinedList"/>
    <dgm:cxn modelId="{030B4C8E-52BB-40A6-BD47-E100FC4B40AA}" type="presParOf" srcId="{752C9828-BEF0-4700-844C-154153B0EFAC}" destId="{522A84E6-C3E9-4382-88D2-2B5EBD7F4DFD}" srcOrd="0" destOrd="0" presId="urn:microsoft.com/office/officeart/2008/layout/LinedList"/>
    <dgm:cxn modelId="{C12350FA-7C66-451E-9C5C-9D0BA14DB4CE}" type="presParOf" srcId="{752C9828-BEF0-4700-844C-154153B0EFAC}" destId="{AE9042DB-AB6D-4055-86B6-C6CF400BF451}" srcOrd="1" destOrd="0" presId="urn:microsoft.com/office/officeart/2008/layout/LinedList"/>
    <dgm:cxn modelId="{62BCF788-8224-47A1-ACCD-8B74B3666A33}" type="presParOf" srcId="{752C9828-BEF0-4700-844C-154153B0EFAC}" destId="{44370413-15B4-4326-B7CD-6BFB3809806C}" srcOrd="2" destOrd="0" presId="urn:microsoft.com/office/officeart/2008/layout/LinedList"/>
    <dgm:cxn modelId="{355A4954-36BA-4C91-91AF-60353FDA031D}" type="presParOf" srcId="{E61A8C59-D60D-45E4-BE9F-68A5C668000C}" destId="{58FC9DD9-C6E3-48D9-8BB4-5ECF0213578F}" srcOrd="2" destOrd="0" presId="urn:microsoft.com/office/officeart/2008/layout/LinedList"/>
    <dgm:cxn modelId="{59EE7528-1D1B-4F69-B603-58F5A7C78E5D}" type="presParOf" srcId="{E61A8C59-D60D-45E4-BE9F-68A5C668000C}" destId="{3AB8B896-E74E-4042-922C-E476F06F211E}" srcOrd="3" destOrd="0" presId="urn:microsoft.com/office/officeart/2008/layout/LinedList"/>
    <dgm:cxn modelId="{19AE9FBF-258C-482E-B69B-62F7135D2721}" type="presParOf" srcId="{0E002CBF-C3BC-4F19-8984-EE43FCAF9039}" destId="{5350AC11-6284-4215-B3B7-01F2CD557F1F}" srcOrd="2" destOrd="0" presId="urn:microsoft.com/office/officeart/2008/layout/LinedList"/>
    <dgm:cxn modelId="{10497907-FE43-47F7-A385-6BB4B972B579}" type="presParOf" srcId="{0E002CBF-C3BC-4F19-8984-EE43FCAF9039}" destId="{58AB5F07-13D2-4E99-8CA2-F967F29160E0}" srcOrd="3" destOrd="0" presId="urn:microsoft.com/office/officeart/2008/layout/LinedList"/>
    <dgm:cxn modelId="{5879A446-DC54-484A-8230-DF87A127402F}" type="presParOf" srcId="{58AB5F07-13D2-4E99-8CA2-F967F29160E0}" destId="{6552180A-4FCB-46CE-8A35-08C46B04F737}" srcOrd="0" destOrd="0" presId="urn:microsoft.com/office/officeart/2008/layout/LinedList"/>
    <dgm:cxn modelId="{0D09F623-639F-46EF-9D00-7D3ACA3C0428}" type="presParOf" srcId="{58AB5F07-13D2-4E99-8CA2-F967F29160E0}" destId="{5074ADF9-3D0C-4395-9990-1B72C091C5F7}" srcOrd="1" destOrd="0" presId="urn:microsoft.com/office/officeart/2008/layout/LinedList"/>
    <dgm:cxn modelId="{A0B98E75-B525-4362-95EF-49FFC9740B1F}" type="presParOf" srcId="{5074ADF9-3D0C-4395-9990-1B72C091C5F7}" destId="{3FE5C268-CFE9-43E4-8137-2FBBDCE60770}" srcOrd="0" destOrd="0" presId="urn:microsoft.com/office/officeart/2008/layout/LinedList"/>
    <dgm:cxn modelId="{325EEAB1-71D1-456E-94E9-8ABEB131A6B3}" type="presParOf" srcId="{5074ADF9-3D0C-4395-9990-1B72C091C5F7}" destId="{B19C40F0-EF29-48BB-9DB7-6CE7BD674A2F}" srcOrd="1" destOrd="0" presId="urn:microsoft.com/office/officeart/2008/layout/LinedList"/>
    <dgm:cxn modelId="{E835A4FA-B54D-42E0-8386-2705EBDB7B1F}" type="presParOf" srcId="{B19C40F0-EF29-48BB-9DB7-6CE7BD674A2F}" destId="{6499B434-69DE-4171-8D6B-75E5FE041AAB}" srcOrd="0" destOrd="0" presId="urn:microsoft.com/office/officeart/2008/layout/LinedList"/>
    <dgm:cxn modelId="{1936593A-099A-46E1-8203-4382B8361DD8}" type="presParOf" srcId="{B19C40F0-EF29-48BB-9DB7-6CE7BD674A2F}" destId="{E289897C-B5B7-4C2C-8196-EC4293148055}" srcOrd="1" destOrd="0" presId="urn:microsoft.com/office/officeart/2008/layout/LinedList"/>
    <dgm:cxn modelId="{6CA439AE-5556-443D-A212-17D642A42033}" type="presParOf" srcId="{B19C40F0-EF29-48BB-9DB7-6CE7BD674A2F}" destId="{21EB473F-9EEF-4207-BEB9-FC704A73123C}" srcOrd="2" destOrd="0" presId="urn:microsoft.com/office/officeart/2008/layout/LinedList"/>
    <dgm:cxn modelId="{A5B0DAAC-02B3-4C8D-9A5E-43BA0698191E}" type="presParOf" srcId="{5074ADF9-3D0C-4395-9990-1B72C091C5F7}" destId="{621514CD-1F2B-46AD-AACD-D354F4CDF7B8}" srcOrd="2" destOrd="0" presId="urn:microsoft.com/office/officeart/2008/layout/LinedList"/>
    <dgm:cxn modelId="{CC1401B4-B41E-4D5C-BEC2-0455CA57EBDF}" type="presParOf" srcId="{5074ADF9-3D0C-4395-9990-1B72C091C5F7}" destId="{F0C2BB67-0862-4FDC-9C2D-70D25A7A6574}" srcOrd="3" destOrd="0" presId="urn:microsoft.com/office/officeart/2008/layout/LinedList"/>
    <dgm:cxn modelId="{11199A39-30BE-4B0F-8DC7-FBFBFD5021C3}" type="presParOf" srcId="{0E002CBF-C3BC-4F19-8984-EE43FCAF9039}" destId="{5FCFCA0C-5B0D-46AA-8C22-7BF4642B7766}" srcOrd="4" destOrd="0" presId="urn:microsoft.com/office/officeart/2008/layout/LinedList"/>
    <dgm:cxn modelId="{1BA6801D-28BF-4F12-833D-68C49856501A}" type="presParOf" srcId="{0E002CBF-C3BC-4F19-8984-EE43FCAF9039}" destId="{F34E19C7-DB4B-41AC-BFF4-75EF5A03D825}" srcOrd="5" destOrd="0" presId="urn:microsoft.com/office/officeart/2008/layout/LinedList"/>
    <dgm:cxn modelId="{CBD4D0E8-DE6F-42D5-A5B0-6B6D5F4E5A86}" type="presParOf" srcId="{F34E19C7-DB4B-41AC-BFF4-75EF5A03D825}" destId="{1499B664-E060-42CB-ADF4-C11A03EC1EF0}" srcOrd="0" destOrd="0" presId="urn:microsoft.com/office/officeart/2008/layout/LinedList"/>
    <dgm:cxn modelId="{34E785EC-B0CD-4BC4-8375-9C05EFE31E0F}" type="presParOf" srcId="{F34E19C7-DB4B-41AC-BFF4-75EF5A03D825}" destId="{96FD35AA-863A-4E8F-8B13-C176511BF2D6}" srcOrd="1" destOrd="0" presId="urn:microsoft.com/office/officeart/2008/layout/LinedList"/>
    <dgm:cxn modelId="{A3D31E84-0DB5-4B0D-9FC3-3D7CCC455186}" type="presParOf" srcId="{96FD35AA-863A-4E8F-8B13-C176511BF2D6}" destId="{7E76BC3F-3BFC-4DBD-9DBD-98E83B56FF36}" srcOrd="0" destOrd="0" presId="urn:microsoft.com/office/officeart/2008/layout/LinedList"/>
    <dgm:cxn modelId="{1BC27524-ABEE-44C0-8C5D-0C425BB15D2A}" type="presParOf" srcId="{96FD35AA-863A-4E8F-8B13-C176511BF2D6}" destId="{7BADA24B-80BD-4CA9-BE59-206FEA59CF18}" srcOrd="1" destOrd="0" presId="urn:microsoft.com/office/officeart/2008/layout/LinedList"/>
    <dgm:cxn modelId="{0EEDC2E4-EF72-433F-A721-AD74617DC0E6}" type="presParOf" srcId="{7BADA24B-80BD-4CA9-BE59-206FEA59CF18}" destId="{6E55431D-5887-4A9F-BBA9-788095176D66}" srcOrd="0" destOrd="0" presId="urn:microsoft.com/office/officeart/2008/layout/LinedList"/>
    <dgm:cxn modelId="{F1097439-0C61-4F4E-9F14-071E48E2206C}" type="presParOf" srcId="{7BADA24B-80BD-4CA9-BE59-206FEA59CF18}" destId="{A3D1149E-9865-4970-A2F7-C47EFFEAACA7}" srcOrd="1" destOrd="0" presId="urn:microsoft.com/office/officeart/2008/layout/LinedList"/>
    <dgm:cxn modelId="{8497AFA2-40ED-4137-96A7-95F2BC3E329D}" type="presParOf" srcId="{7BADA24B-80BD-4CA9-BE59-206FEA59CF18}" destId="{0B857CD3-97AD-4EFC-A46F-B1BBB5D85D44}" srcOrd="2" destOrd="0" presId="urn:microsoft.com/office/officeart/2008/layout/LinedList"/>
    <dgm:cxn modelId="{A2087823-3872-4D10-AA79-B33B83726825}" type="presParOf" srcId="{96FD35AA-863A-4E8F-8B13-C176511BF2D6}" destId="{73528EB9-B1C2-4CA1-8E95-765A2BAA6FEA}" srcOrd="2" destOrd="0" presId="urn:microsoft.com/office/officeart/2008/layout/LinedList"/>
    <dgm:cxn modelId="{69DF2843-4042-456A-A542-8E5DDFB94A50}" type="presParOf" srcId="{96FD35AA-863A-4E8F-8B13-C176511BF2D6}" destId="{235340A5-D9F0-4F49-9146-53AC6D15DEE2}" srcOrd="3" destOrd="0" presId="urn:microsoft.com/office/officeart/2008/layout/LinedList"/>
    <dgm:cxn modelId="{7B703685-BCB5-468A-A6B5-372D7572A766}" type="presParOf" srcId="{0E002CBF-C3BC-4F19-8984-EE43FCAF9039}" destId="{1FF3793F-302D-4F1B-85CE-74E6FA875266}" srcOrd="6" destOrd="0" presId="urn:microsoft.com/office/officeart/2008/layout/LinedList"/>
    <dgm:cxn modelId="{8557FC18-A215-4565-9CF5-ABE092F2B4C3}" type="presParOf" srcId="{0E002CBF-C3BC-4F19-8984-EE43FCAF9039}" destId="{675C72FA-BDB0-4D96-82EF-F6ABA5C7C769}" srcOrd="7" destOrd="0" presId="urn:microsoft.com/office/officeart/2008/layout/LinedList"/>
    <dgm:cxn modelId="{9ACC737F-74BE-4F85-A38A-D2C070D12755}" type="presParOf" srcId="{675C72FA-BDB0-4D96-82EF-F6ABA5C7C769}" destId="{AF37460F-F194-4DCA-8979-9C5A63254977}" srcOrd="0" destOrd="0" presId="urn:microsoft.com/office/officeart/2008/layout/LinedList"/>
    <dgm:cxn modelId="{C133B1F3-93F1-4ED7-B820-7D1855AF8074}" type="presParOf" srcId="{675C72FA-BDB0-4D96-82EF-F6ABA5C7C769}" destId="{2CC01544-7DDA-4E78-8002-96878FD4CFF5}" srcOrd="1" destOrd="0" presId="urn:microsoft.com/office/officeart/2008/layout/LinedList"/>
    <dgm:cxn modelId="{197C742E-680D-48CF-B4BD-8A4FF8798F00}" type="presParOf" srcId="{2CC01544-7DDA-4E78-8002-96878FD4CFF5}" destId="{8DE349CF-69BC-49A5-AACA-87C5F7A36990}" srcOrd="0" destOrd="0" presId="urn:microsoft.com/office/officeart/2008/layout/LinedList"/>
    <dgm:cxn modelId="{0646F1CC-FB0E-4AA4-A263-015595FA807C}" type="presParOf" srcId="{2CC01544-7DDA-4E78-8002-96878FD4CFF5}" destId="{E835D43A-B4FE-494D-A3D2-273905805145}" srcOrd="1" destOrd="0" presId="urn:microsoft.com/office/officeart/2008/layout/LinedList"/>
    <dgm:cxn modelId="{7E79B4CB-37AB-48AC-98CE-30B7CFA64987}" type="presParOf" srcId="{E835D43A-B4FE-494D-A3D2-273905805145}" destId="{442C443B-A01B-4DE3-83FC-2CC1635AC2CD}" srcOrd="0" destOrd="0" presId="urn:microsoft.com/office/officeart/2008/layout/LinedList"/>
    <dgm:cxn modelId="{7E883C29-565B-436D-9519-816389B45FC3}" type="presParOf" srcId="{E835D43A-B4FE-494D-A3D2-273905805145}" destId="{C6B237AC-781F-4564-9338-F9021B41F0C6}" srcOrd="1" destOrd="0" presId="urn:microsoft.com/office/officeart/2008/layout/LinedList"/>
    <dgm:cxn modelId="{B744A5FA-7F0D-46A2-B1EF-56B177FA0BA0}" type="presParOf" srcId="{E835D43A-B4FE-494D-A3D2-273905805145}" destId="{B03E057C-CCDA-4DFE-890E-76B48918F099}" srcOrd="2" destOrd="0" presId="urn:microsoft.com/office/officeart/2008/layout/LinedList"/>
    <dgm:cxn modelId="{20F8BC7E-7382-4914-9908-F95FB6C62372}" type="presParOf" srcId="{2CC01544-7DDA-4E78-8002-96878FD4CFF5}" destId="{FDE96BA4-7B50-4532-937C-FB4B2D2FBBB3}" srcOrd="2" destOrd="0" presId="urn:microsoft.com/office/officeart/2008/layout/LinedList"/>
    <dgm:cxn modelId="{6B9930F8-92DB-4C80-9392-9EBA5FF3E633}" type="presParOf" srcId="{2CC01544-7DDA-4E78-8002-96878FD4CFF5}" destId="{B1507EDD-0736-4B11-AFD1-9EEF86583F94}" srcOrd="3" destOrd="0" presId="urn:microsoft.com/office/officeart/2008/layout/LinedList"/>
    <dgm:cxn modelId="{CEDF1B2D-C187-45AD-8CB8-39242D18A425}" type="presParOf" srcId="{0E002CBF-C3BC-4F19-8984-EE43FCAF9039}" destId="{DE66FA10-D6B7-41EF-9A68-2371CFAA7B0C}" srcOrd="8" destOrd="0" presId="urn:microsoft.com/office/officeart/2008/layout/LinedList"/>
    <dgm:cxn modelId="{0A00414A-39E9-4746-A836-9831E6FC4021}" type="presParOf" srcId="{0E002CBF-C3BC-4F19-8984-EE43FCAF9039}" destId="{488C8DC6-2F16-4CCC-9143-D5C9F1EFE815}" srcOrd="9" destOrd="0" presId="urn:microsoft.com/office/officeart/2008/layout/LinedList"/>
    <dgm:cxn modelId="{59F4BCD0-86E9-4F59-813A-65AE18B54AAA}" type="presParOf" srcId="{488C8DC6-2F16-4CCC-9143-D5C9F1EFE815}" destId="{612880B4-E1A8-43C6-8A64-2A460D8A3ED5}" srcOrd="0" destOrd="0" presId="urn:microsoft.com/office/officeart/2008/layout/LinedList"/>
    <dgm:cxn modelId="{0A730513-39F6-424C-B49E-546435717132}" type="presParOf" srcId="{488C8DC6-2F16-4CCC-9143-D5C9F1EFE815}" destId="{6338EA7B-DAD3-420D-8292-AA067315A60F}" srcOrd="1" destOrd="0" presId="urn:microsoft.com/office/officeart/2008/layout/LinedList"/>
    <dgm:cxn modelId="{6B325AD0-3C2E-4AD0-A67D-E9C90AE780B5}" type="presParOf" srcId="{6338EA7B-DAD3-420D-8292-AA067315A60F}" destId="{CAB4326E-F04F-411E-8859-63CBEEDAAEE8}" srcOrd="0" destOrd="0" presId="urn:microsoft.com/office/officeart/2008/layout/LinedList"/>
    <dgm:cxn modelId="{8668160E-A6D2-4624-8174-706EDA194023}" type="presParOf" srcId="{6338EA7B-DAD3-420D-8292-AA067315A60F}" destId="{650B36C7-60A6-4D59-BCB4-BC671C933064}" srcOrd="1" destOrd="0" presId="urn:microsoft.com/office/officeart/2008/layout/LinedList"/>
    <dgm:cxn modelId="{69D7E3A0-8D55-4770-AC36-C17B73827086}" type="presParOf" srcId="{650B36C7-60A6-4D59-BCB4-BC671C933064}" destId="{BA47CAA9-9631-4227-B596-92101A194C8D}" srcOrd="0" destOrd="0" presId="urn:microsoft.com/office/officeart/2008/layout/LinedList"/>
    <dgm:cxn modelId="{8E4A138D-326E-4465-A9FD-106DA451E123}" type="presParOf" srcId="{650B36C7-60A6-4D59-BCB4-BC671C933064}" destId="{DC40E1E4-FD07-4276-8AB2-7B6CC53F4552}" srcOrd="1" destOrd="0" presId="urn:microsoft.com/office/officeart/2008/layout/LinedList"/>
    <dgm:cxn modelId="{DE669274-D1C1-4449-9E1C-488E92C36F7F}" type="presParOf" srcId="{650B36C7-60A6-4D59-BCB4-BC671C933064}" destId="{C111D77C-2BBA-412F-A677-02596C29F700}" srcOrd="2" destOrd="0" presId="urn:microsoft.com/office/officeart/2008/layout/LinedList"/>
    <dgm:cxn modelId="{4C42FFB6-1F53-4FC5-B19E-F76E359FAA20}" type="presParOf" srcId="{6338EA7B-DAD3-420D-8292-AA067315A60F}" destId="{76AA2D46-C8B4-42EA-95A4-77CCA20894BE}" srcOrd="2" destOrd="0" presId="urn:microsoft.com/office/officeart/2008/layout/LinedList"/>
    <dgm:cxn modelId="{592FF2E2-A4EC-4DB4-8141-6252AC4C488A}" type="presParOf" srcId="{6338EA7B-DAD3-420D-8292-AA067315A60F}" destId="{D1ED044A-FAED-4F0C-9EC8-566654898562}" srcOrd="3" destOrd="0" presId="urn:microsoft.com/office/officeart/2008/layout/LinedList"/>
    <dgm:cxn modelId="{34335F75-B6BE-47C4-BC6B-430009A97C8E}" type="presParOf" srcId="{0E002CBF-C3BC-4F19-8984-EE43FCAF9039}" destId="{E9770BE8-CEBA-4D9F-BC8C-B754F0F49741}" srcOrd="10" destOrd="0" presId="urn:microsoft.com/office/officeart/2008/layout/LinedList"/>
    <dgm:cxn modelId="{C3801DAD-4B69-40FF-B863-7091B4E05098}" type="presParOf" srcId="{0E002CBF-C3BC-4F19-8984-EE43FCAF9039}" destId="{C053E00A-22A0-4E81-938B-86BC49DA4DA4}" srcOrd="11" destOrd="0" presId="urn:microsoft.com/office/officeart/2008/layout/LinedList"/>
    <dgm:cxn modelId="{6139F483-5D7C-4E3A-AC54-3515EBE0342D}" type="presParOf" srcId="{C053E00A-22A0-4E81-938B-86BC49DA4DA4}" destId="{B7F015C7-B15E-4226-B250-68AC2CD619AA}" srcOrd="0" destOrd="0" presId="urn:microsoft.com/office/officeart/2008/layout/LinedList"/>
    <dgm:cxn modelId="{A9C7157C-3A74-4B34-A3D8-309D76919EC2}" type="presParOf" srcId="{C053E00A-22A0-4E81-938B-86BC49DA4DA4}" destId="{6C611057-29C3-47D6-9EE8-9EE458B0E532}" srcOrd="1" destOrd="0" presId="urn:microsoft.com/office/officeart/2008/layout/LinedList"/>
    <dgm:cxn modelId="{AD7427B8-ACDE-42F6-90CC-D09185E15EE5}" type="presParOf" srcId="{6C611057-29C3-47D6-9EE8-9EE458B0E532}" destId="{BFE39DD8-B2CC-41A6-A7B2-BD205BBE0348}" srcOrd="0" destOrd="0" presId="urn:microsoft.com/office/officeart/2008/layout/LinedList"/>
    <dgm:cxn modelId="{1DDCB42A-3589-4A82-B671-A58214ABBA88}" type="presParOf" srcId="{6C611057-29C3-47D6-9EE8-9EE458B0E532}" destId="{DB8247CB-6241-49A8-96FD-831088EF6C88}" srcOrd="1" destOrd="0" presId="urn:microsoft.com/office/officeart/2008/layout/LinedList"/>
    <dgm:cxn modelId="{94510877-85C5-4084-9271-C695B597B42C}" type="presParOf" srcId="{DB8247CB-6241-49A8-96FD-831088EF6C88}" destId="{069F2EF3-B347-49A7-A591-A6BBA7C5FE0D}" srcOrd="0" destOrd="0" presId="urn:microsoft.com/office/officeart/2008/layout/LinedList"/>
    <dgm:cxn modelId="{D99A19EB-CFB7-450C-9188-D91B5736CD3B}" type="presParOf" srcId="{DB8247CB-6241-49A8-96FD-831088EF6C88}" destId="{F8848BEB-3999-4105-BE3B-57FED96D320C}" srcOrd="1" destOrd="0" presId="urn:microsoft.com/office/officeart/2008/layout/LinedList"/>
    <dgm:cxn modelId="{E6FA4663-7A96-4CF9-A7AA-2AF0C35B2E37}" type="presParOf" srcId="{DB8247CB-6241-49A8-96FD-831088EF6C88}" destId="{CDE73C0A-9D4B-4A37-A5AD-B25BD89B26BB}" srcOrd="2" destOrd="0" presId="urn:microsoft.com/office/officeart/2008/layout/LinedList"/>
    <dgm:cxn modelId="{97B9BE40-7F52-4381-BEF2-0D7371675DB0}" type="presParOf" srcId="{6C611057-29C3-47D6-9EE8-9EE458B0E532}" destId="{433F8E24-261B-477D-A75E-227F3D9B4999}" srcOrd="2" destOrd="0" presId="urn:microsoft.com/office/officeart/2008/layout/LinedList"/>
    <dgm:cxn modelId="{7AD98E9C-B6E8-4767-9E5B-5A613234EB87}" type="presParOf" srcId="{6C611057-29C3-47D6-9EE8-9EE458B0E532}" destId="{978B5EE0-5247-40AC-A3C6-8B155AD4CC05}" srcOrd="3" destOrd="0" presId="urn:microsoft.com/office/officeart/2008/layout/LinedList"/>
    <dgm:cxn modelId="{1FE2D3BA-F317-4D97-B5FE-C51EF2D08F36}" type="presParOf" srcId="{0E002CBF-C3BC-4F19-8984-EE43FCAF9039}" destId="{04782D1E-B42B-4183-8FB6-86E5998C5155}" srcOrd="12" destOrd="0" presId="urn:microsoft.com/office/officeart/2008/layout/LinedList"/>
    <dgm:cxn modelId="{88D76CB4-7769-45F2-B5D9-0A3D9398827B}" type="presParOf" srcId="{0E002CBF-C3BC-4F19-8984-EE43FCAF9039}" destId="{D206DE64-7838-405E-B780-D2D50ED73575}" srcOrd="13" destOrd="0" presId="urn:microsoft.com/office/officeart/2008/layout/LinedList"/>
    <dgm:cxn modelId="{77C3AE41-0B0C-40A3-BD51-1A5028805A72}" type="presParOf" srcId="{D206DE64-7838-405E-B780-D2D50ED73575}" destId="{EBC29DEC-0F51-4F53-8F44-758A133A5E02}" srcOrd="0" destOrd="0" presId="urn:microsoft.com/office/officeart/2008/layout/LinedList"/>
    <dgm:cxn modelId="{646C03BE-8A96-4357-8BFE-50D595AD5C71}" type="presParOf" srcId="{D206DE64-7838-405E-B780-D2D50ED73575}" destId="{A8B1F195-0626-456F-8E38-F363E40C804B}" srcOrd="1" destOrd="0" presId="urn:microsoft.com/office/officeart/2008/layout/LinedList"/>
    <dgm:cxn modelId="{DE873B44-CF36-489F-9966-DDDA550455FC}" type="presParOf" srcId="{A8B1F195-0626-456F-8E38-F363E40C804B}" destId="{BA6EB6AD-CE4B-4FB2-9514-8AED8B7F20AD}" srcOrd="0" destOrd="0" presId="urn:microsoft.com/office/officeart/2008/layout/LinedList"/>
    <dgm:cxn modelId="{1C337455-A387-4990-A985-4177049206BD}" type="presParOf" srcId="{A8B1F195-0626-456F-8E38-F363E40C804B}" destId="{39B49660-AFE2-4BA0-991E-B00810579A60}" srcOrd="1" destOrd="0" presId="urn:microsoft.com/office/officeart/2008/layout/LinedList"/>
    <dgm:cxn modelId="{5D51D5E3-474E-4210-99A3-2ABE6F288EC2}" type="presParOf" srcId="{39B49660-AFE2-4BA0-991E-B00810579A60}" destId="{AB25ABBC-82FC-4F6C-87A3-51D1DDF21454}" srcOrd="0" destOrd="0" presId="urn:microsoft.com/office/officeart/2008/layout/LinedList"/>
    <dgm:cxn modelId="{22D087F5-35DB-4071-9357-3F432163E579}" type="presParOf" srcId="{39B49660-AFE2-4BA0-991E-B00810579A60}" destId="{C6A8DE96-1B00-44C1-86F7-B512C455C218}" srcOrd="1" destOrd="0" presId="urn:microsoft.com/office/officeart/2008/layout/LinedList"/>
    <dgm:cxn modelId="{D49BF50F-F0E5-43E4-993D-2ABCA8A1D974}" type="presParOf" srcId="{39B49660-AFE2-4BA0-991E-B00810579A60}" destId="{3CE41645-EEFE-40E6-AA80-833E3C38374D}" srcOrd="2" destOrd="0" presId="urn:microsoft.com/office/officeart/2008/layout/LinedList"/>
    <dgm:cxn modelId="{E79BA776-150A-431B-8F03-90C9614E4137}" type="presParOf" srcId="{A8B1F195-0626-456F-8E38-F363E40C804B}" destId="{0CD890F6-8724-45DE-A1D3-19A298D88402}" srcOrd="2" destOrd="0" presId="urn:microsoft.com/office/officeart/2008/layout/LinedList"/>
    <dgm:cxn modelId="{941C474E-FA34-4732-8E9F-39DBD1B89DDF}" type="presParOf" srcId="{A8B1F195-0626-456F-8E38-F363E40C804B}" destId="{FB72F745-1C79-4232-914C-7921BD6F1495}" srcOrd="3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61BD44-1C4B-4C25-A663-1052C6A07F4E}" type="doc">
      <dgm:prSet loTypeId="urn:microsoft.com/office/officeart/2005/8/layout/arrow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1B5383-3036-4E08-B091-1BCEBCC2E426}">
      <dgm:prSet phldrT="[Текст]" custT="1"/>
      <dgm:spPr/>
      <dgm:t>
        <a:bodyPr/>
        <a:lstStyle/>
        <a:p>
          <a:r>
            <a:rPr lang="ru-RU" sz="1700" i="1" dirty="0">
              <a:latin typeface="+mn-lt"/>
            </a:rPr>
            <a:t>Рост выданных МСБ кредитов </a:t>
          </a:r>
          <a:r>
            <a:rPr lang="ru-RU" sz="1700" dirty="0">
              <a:latin typeface="+mn-lt"/>
            </a:rPr>
            <a:t>на </a:t>
          </a:r>
          <a:r>
            <a:rPr lang="ru-RU" sz="1700" b="1" dirty="0">
              <a:latin typeface="+mn-lt"/>
            </a:rPr>
            <a:t>15,4%</a:t>
          </a:r>
        </a:p>
      </dgm:t>
    </dgm:pt>
    <dgm:pt modelId="{14F49F53-A0DB-4900-B88A-6D46287C1945}" type="parTrans" cxnId="{BC33C8EE-DC69-4025-B73D-99407FA27D15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653CB6F7-A031-40FC-96B7-6765B1E4CC6B}" type="sibTrans" cxnId="{BC33C8EE-DC69-4025-B73D-99407FA27D15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9297E475-23CE-4389-82F6-49588283BFD2}">
      <dgm:prSet phldrT="[Текст]" custT="1"/>
      <dgm:spPr/>
      <dgm:t>
        <a:bodyPr/>
        <a:lstStyle/>
        <a:p>
          <a:r>
            <a:rPr lang="ru-RU" sz="1700" i="1" dirty="0">
              <a:latin typeface="+mn-lt"/>
            </a:rPr>
            <a:t>Высокий процент </a:t>
          </a:r>
          <a:r>
            <a:rPr lang="ru-RU" sz="1700" dirty="0">
              <a:latin typeface="+mn-lt"/>
            </a:rPr>
            <a:t>коммерческого кредита</a:t>
          </a:r>
        </a:p>
      </dgm:t>
    </dgm:pt>
    <dgm:pt modelId="{05689574-1D50-48D4-9796-802F2B3701C6}" type="parTrans" cxnId="{B3DF9704-4092-44EF-8B3B-6118FBED8F64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623084A1-F680-4D84-8B0E-528AE7E6ECEE}" type="sibTrans" cxnId="{B3DF9704-4092-44EF-8B3B-6118FBED8F64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8E081FA2-3B5D-4FB0-B988-8F711686C344}">
      <dgm:prSet phldrT="[Текст]" custT="1"/>
      <dgm:spPr/>
      <dgm:t>
        <a:bodyPr/>
        <a:lstStyle/>
        <a:p>
          <a:r>
            <a:rPr lang="ru-RU" sz="1700">
              <a:latin typeface="+mn-lt"/>
            </a:rPr>
            <a:t>Доля </a:t>
          </a:r>
          <a:r>
            <a:rPr lang="ru-RU" sz="1700" i="1">
              <a:latin typeface="+mn-lt"/>
            </a:rPr>
            <a:t>просроченной</a:t>
          </a:r>
          <a:r>
            <a:rPr lang="ru-RU" sz="1700">
              <a:latin typeface="+mn-lt"/>
            </a:rPr>
            <a:t> задолженности – </a:t>
          </a:r>
          <a:r>
            <a:rPr lang="ru-RU" sz="1700" b="1">
              <a:latin typeface="+mn-lt"/>
            </a:rPr>
            <a:t>15%</a:t>
          </a:r>
        </a:p>
      </dgm:t>
    </dgm:pt>
    <dgm:pt modelId="{B06277FD-81F5-4464-96B0-143882A10682}" type="parTrans" cxnId="{6AF10DD1-9DC1-4780-91CF-25F14A2BD956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B32D15E5-5052-4999-9B10-B269EA3FBBCC}" type="sibTrans" cxnId="{6AF10DD1-9DC1-4780-91CF-25F14A2BD956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42AF2C62-F69F-44D5-9E86-E0D7CBB16D85}">
      <dgm:prSet phldrT="[Текст]" custT="1"/>
      <dgm:spPr/>
      <dgm:t>
        <a:bodyPr/>
        <a:lstStyle/>
        <a:p>
          <a:r>
            <a:rPr lang="ru-RU" sz="1700" i="1" dirty="0">
              <a:latin typeface="+mn-lt"/>
            </a:rPr>
            <a:t>Снижение средневзвешенной процентной ставки</a:t>
          </a:r>
          <a:r>
            <a:rPr lang="ru-RU" sz="1700" dirty="0">
              <a:latin typeface="+mn-lt"/>
            </a:rPr>
            <a:t> по кредитам</a:t>
          </a:r>
        </a:p>
      </dgm:t>
    </dgm:pt>
    <dgm:pt modelId="{98CF2939-0653-4297-857C-9ADF64BE4481}" type="parTrans" cxnId="{6B2618BA-FCC4-4CC5-AEA0-54488CC1E3D8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0DF8C048-E7A2-4A8E-BA71-A7CB2A99515A}" type="sibTrans" cxnId="{6B2618BA-FCC4-4CC5-AEA0-54488CC1E3D8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66AFF0F6-2CB5-4238-80DB-8922CC2160C4}">
      <dgm:prSet phldrT="[Текст]" custT="1"/>
      <dgm:spPr/>
      <dgm:t>
        <a:bodyPr/>
        <a:lstStyle/>
        <a:p>
          <a:r>
            <a:rPr lang="ru-RU" sz="1700" i="1" dirty="0">
              <a:latin typeface="+mn-lt"/>
            </a:rPr>
            <a:t>Лёгкость</a:t>
          </a:r>
          <a:r>
            <a:rPr lang="ru-RU" sz="1700" dirty="0">
              <a:latin typeface="+mn-lt"/>
            </a:rPr>
            <a:t> получения кредита?!</a:t>
          </a:r>
        </a:p>
      </dgm:t>
    </dgm:pt>
    <dgm:pt modelId="{A1E0A8D7-B407-4B42-B8DC-38C5496C3964}" type="parTrans" cxnId="{ECCA8142-D240-4F07-A5F8-E3CDB1A0D3CA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425AAAFD-8BAE-4CFA-81F0-223D89756B3D}" type="sibTrans" cxnId="{ECCA8142-D240-4F07-A5F8-E3CDB1A0D3CA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79C1AA31-3898-40A4-8366-E464F07E2F91}">
      <dgm:prSet phldrT="[Текст]" custT="1"/>
      <dgm:spPr/>
      <dgm:t>
        <a:bodyPr/>
        <a:lstStyle/>
        <a:p>
          <a:r>
            <a:rPr lang="ru-RU" sz="1700">
              <a:latin typeface="+mn-lt"/>
            </a:rPr>
            <a:t>У </a:t>
          </a:r>
          <a:r>
            <a:rPr lang="ru-RU" sz="1700" b="1">
              <a:latin typeface="+mn-lt"/>
            </a:rPr>
            <a:t>16%</a:t>
          </a:r>
          <a:r>
            <a:rPr lang="ru-RU" sz="1700">
              <a:latin typeface="+mn-lt"/>
            </a:rPr>
            <a:t> </a:t>
          </a:r>
          <a:r>
            <a:rPr lang="ru-RU" sz="1700" i="1">
              <a:latin typeface="+mn-lt"/>
            </a:rPr>
            <a:t>блокировали</a:t>
          </a:r>
          <a:r>
            <a:rPr lang="ru-RU" sz="1700">
              <a:latin typeface="+mn-lt"/>
            </a:rPr>
            <a:t> счета</a:t>
          </a:r>
        </a:p>
      </dgm:t>
    </dgm:pt>
    <dgm:pt modelId="{A91050A2-3D71-4CBB-825D-CE7C916D34FD}" type="parTrans" cxnId="{7FCF2B2A-AAF4-4569-9BD5-10A07FBF8D9D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C2B2956D-057F-4308-9CB1-EEF8467C346C}" type="sibTrans" cxnId="{7FCF2B2A-AAF4-4569-9BD5-10A07FBF8D9D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8C317C86-A371-479B-9E8F-CBA32A860C67}">
      <dgm:prSet phldrT="[Текст]" custT="1"/>
      <dgm:spPr/>
      <dgm:t>
        <a:bodyPr/>
        <a:lstStyle/>
        <a:p>
          <a:endParaRPr lang="ru-RU" sz="100" dirty="0">
            <a:latin typeface="+mn-lt"/>
          </a:endParaRPr>
        </a:p>
      </dgm:t>
    </dgm:pt>
    <dgm:pt modelId="{3C1A1125-300D-46DD-A43C-FCD423385185}" type="parTrans" cxnId="{9196C4E0-D0EF-461E-AA75-CA831190F3D0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8CD86BB7-6834-4554-BF88-838A1C376F64}" type="sibTrans" cxnId="{9196C4E0-D0EF-461E-AA75-CA831190F3D0}">
      <dgm:prSet custT="1"/>
      <dgm:spPr/>
      <dgm:t>
        <a:bodyPr/>
        <a:lstStyle/>
        <a:p>
          <a:endParaRPr lang="ru-RU" sz="1700">
            <a:latin typeface="+mn-lt"/>
          </a:endParaRPr>
        </a:p>
      </dgm:t>
    </dgm:pt>
    <dgm:pt modelId="{34527DF4-6FEA-4573-911C-FCBE5CDD6911}">
      <dgm:prSet phldrT="[Текст]" custT="1"/>
      <dgm:spPr/>
      <dgm:t>
        <a:bodyPr/>
        <a:lstStyle/>
        <a:p>
          <a:endParaRPr lang="ru-RU" sz="100" dirty="0">
            <a:latin typeface="+mn-lt"/>
          </a:endParaRPr>
        </a:p>
      </dgm:t>
    </dgm:pt>
    <dgm:pt modelId="{BD8449BF-E8BA-4CFB-ABBB-638A4E300897}" type="parTrans" cxnId="{4AA27677-D881-4044-ABBC-75B585233C33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C0E468FD-9D08-4F91-AFAB-B2EF6AF26460}" type="sibTrans" cxnId="{4AA27677-D881-4044-ABBC-75B585233C33}">
      <dgm:prSet custT="1"/>
      <dgm:spPr/>
      <dgm:t>
        <a:bodyPr/>
        <a:lstStyle/>
        <a:p>
          <a:endParaRPr lang="ru-RU" sz="1700">
            <a:latin typeface="+mn-lt"/>
          </a:endParaRPr>
        </a:p>
      </dgm:t>
    </dgm:pt>
    <dgm:pt modelId="{F958B360-3450-42D0-9AA8-E5A3020AF704}">
      <dgm:prSet phldrT="[Текст]" custT="1"/>
      <dgm:spPr/>
      <dgm:t>
        <a:bodyPr/>
        <a:lstStyle/>
        <a:p>
          <a:r>
            <a:rPr lang="ru-RU" sz="1700" dirty="0">
              <a:latin typeface="+mn-lt"/>
            </a:rPr>
            <a:t>Налоговые каникулы</a:t>
          </a:r>
        </a:p>
      </dgm:t>
    </dgm:pt>
    <dgm:pt modelId="{4ACF5B36-2BA8-42B0-91E7-94918554BBC7}" type="parTrans" cxnId="{2C114C64-211D-4A22-A75A-18C38822E7DB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8935D73C-F46E-40F0-9F1C-6DB92A274CB9}" type="sibTrans" cxnId="{2C114C64-211D-4A22-A75A-18C38822E7DB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A3D48BEE-9EA6-460A-9DCE-CC0178E74586}">
      <dgm:prSet phldrT="[Текст]" custT="1"/>
      <dgm:spPr/>
      <dgm:t>
        <a:bodyPr/>
        <a:lstStyle/>
        <a:p>
          <a:r>
            <a:rPr lang="ru-RU" sz="1700" dirty="0">
              <a:latin typeface="+mn-lt"/>
            </a:rPr>
            <a:t>Неуплата (частичная) налогов</a:t>
          </a:r>
        </a:p>
      </dgm:t>
    </dgm:pt>
    <dgm:pt modelId="{D3F1CCBE-DC58-4DDB-9D95-5494D8B13BA4}" type="parTrans" cxnId="{81841E6B-5D02-46C5-B143-C611E31ED9DF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CF18A33C-9EEB-492C-9C24-4929CFCCB6F8}" type="sibTrans" cxnId="{81841E6B-5D02-46C5-B143-C611E31ED9DF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5C09A150-2A05-4113-AE21-D1609A3085BA}">
      <dgm:prSet phldrT="[Текст]" custT="1"/>
      <dgm:spPr/>
      <dgm:t>
        <a:bodyPr/>
        <a:lstStyle/>
        <a:p>
          <a:r>
            <a:rPr lang="ru-RU" sz="1700" dirty="0">
              <a:latin typeface="+mn-lt"/>
            </a:rPr>
            <a:t>Надзорные каникулы</a:t>
          </a:r>
        </a:p>
      </dgm:t>
    </dgm:pt>
    <dgm:pt modelId="{03AE8BA0-C19C-464D-8579-9941904EADEF}" type="parTrans" cxnId="{7288EBAB-24B9-4498-A913-2CBF2D7771B9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8925CDA4-2C87-401D-B207-410A76884A63}" type="sibTrans" cxnId="{7288EBAB-24B9-4498-A913-2CBF2D7771B9}">
      <dgm:prSet/>
      <dgm:spPr/>
      <dgm:t>
        <a:bodyPr/>
        <a:lstStyle/>
        <a:p>
          <a:endParaRPr lang="ru-RU" sz="1700">
            <a:latin typeface="+mn-lt"/>
          </a:endParaRPr>
        </a:p>
      </dgm:t>
    </dgm:pt>
    <dgm:pt modelId="{A62ED594-3AB4-4A63-ACCA-33A7884927DC}" type="pres">
      <dgm:prSet presAssocID="{2561BD44-1C4B-4C25-A663-1052C6A07F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88031-8AF9-41A6-A0BB-9525617B0E99}" type="pres">
      <dgm:prSet presAssocID="{8C317C86-A371-479B-9E8F-CBA32A860C67}" presName="upArrow" presStyleLbl="node1" presStyleIdx="0" presStyleCnt="2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A4DE3CB2-14B5-4046-A0F1-98ABA441CE88}" type="pres">
      <dgm:prSet presAssocID="{8C317C86-A371-479B-9E8F-CBA32A860C6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2E04B-208B-4625-85A0-122CC8D7D384}" type="pres">
      <dgm:prSet presAssocID="{34527DF4-6FEA-4573-911C-FCBE5CDD6911}" presName="downArrow" presStyleLbl="node1" presStyleIdx="1" presStyleCnt="2"/>
      <dgm:spPr>
        <a:solidFill>
          <a:srgbClr val="FF0000"/>
        </a:solidFill>
      </dgm:spPr>
    </dgm:pt>
    <dgm:pt modelId="{51DB4DBB-47F5-4BA7-BD65-5219B4A35B73}" type="pres">
      <dgm:prSet presAssocID="{34527DF4-6FEA-4573-911C-FCBE5CDD691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5ABCB-03E1-4CFF-9625-65918F498783}" type="presOf" srcId="{34527DF4-6FEA-4573-911C-FCBE5CDD6911}" destId="{51DB4DBB-47F5-4BA7-BD65-5219B4A35B73}" srcOrd="0" destOrd="0" presId="urn:microsoft.com/office/officeart/2005/8/layout/arrow4"/>
    <dgm:cxn modelId="{81841E6B-5D02-46C5-B143-C611E31ED9DF}" srcId="{34527DF4-6FEA-4573-911C-FCBE5CDD6911}" destId="{A3D48BEE-9EA6-460A-9DCE-CC0178E74586}" srcOrd="4" destOrd="0" parTransId="{D3F1CCBE-DC58-4DDB-9D95-5494D8B13BA4}" sibTransId="{CF18A33C-9EEB-492C-9C24-4929CFCCB6F8}"/>
    <dgm:cxn modelId="{4BA0347C-9D85-41D0-8B5D-C5CB6B3776BC}" type="presOf" srcId="{A3D48BEE-9EA6-460A-9DCE-CC0178E74586}" destId="{51DB4DBB-47F5-4BA7-BD65-5219B4A35B73}" srcOrd="0" destOrd="5" presId="urn:microsoft.com/office/officeart/2005/8/layout/arrow4"/>
    <dgm:cxn modelId="{FF8F2C0B-DBC1-4CF4-B9C0-6D28CE1544C0}" type="presOf" srcId="{2561BD44-1C4B-4C25-A663-1052C6A07F4E}" destId="{A62ED594-3AB4-4A63-ACCA-33A7884927DC}" srcOrd="0" destOrd="0" presId="urn:microsoft.com/office/officeart/2005/8/layout/arrow4"/>
    <dgm:cxn modelId="{BC33C8EE-DC69-4025-B73D-99407FA27D15}" srcId="{8C317C86-A371-479B-9E8F-CBA32A860C67}" destId="{BF1B5383-3036-4E08-B091-1BCEBCC2E426}" srcOrd="0" destOrd="0" parTransId="{14F49F53-A0DB-4900-B88A-6D46287C1945}" sibTransId="{653CB6F7-A031-40FC-96B7-6765B1E4CC6B}"/>
    <dgm:cxn modelId="{222B8F88-B68D-4BEB-8304-D11EC6D98FC6}" type="presOf" srcId="{66AFF0F6-2CB5-4238-80DB-8922CC2160C4}" destId="{51DB4DBB-47F5-4BA7-BD65-5219B4A35B73}" srcOrd="0" destOrd="3" presId="urn:microsoft.com/office/officeart/2005/8/layout/arrow4"/>
    <dgm:cxn modelId="{6AF10DD1-9DC1-4780-91CF-25F14A2BD956}" srcId="{34527DF4-6FEA-4573-911C-FCBE5CDD6911}" destId="{8E081FA2-3B5D-4FB0-B988-8F711686C344}" srcOrd="1" destOrd="0" parTransId="{B06277FD-81F5-4464-96B0-143882A10682}" sibTransId="{B32D15E5-5052-4999-9B10-B269EA3FBBCC}"/>
    <dgm:cxn modelId="{9B474D7E-0967-461F-B00C-972D96B01A7D}" type="presOf" srcId="{5C09A150-2A05-4113-AE21-D1609A3085BA}" destId="{A4DE3CB2-14B5-4046-A0F1-98ABA441CE88}" srcOrd="0" destOrd="4" presId="urn:microsoft.com/office/officeart/2005/8/layout/arrow4"/>
    <dgm:cxn modelId="{B9E4B745-2B55-4B25-8FAD-52947C61F71A}" type="presOf" srcId="{8C317C86-A371-479B-9E8F-CBA32A860C67}" destId="{A4DE3CB2-14B5-4046-A0F1-98ABA441CE88}" srcOrd="0" destOrd="0" presId="urn:microsoft.com/office/officeart/2005/8/layout/arrow4"/>
    <dgm:cxn modelId="{735339B4-9FC5-427F-A273-C38A40BEBE42}" type="presOf" srcId="{42AF2C62-F69F-44D5-9E86-E0D7CBB16D85}" destId="{A4DE3CB2-14B5-4046-A0F1-98ABA441CE88}" srcOrd="0" destOrd="2" presId="urn:microsoft.com/office/officeart/2005/8/layout/arrow4"/>
    <dgm:cxn modelId="{2C114C64-211D-4A22-A75A-18C38822E7DB}" srcId="{8C317C86-A371-479B-9E8F-CBA32A860C67}" destId="{F958B360-3450-42D0-9AA8-E5A3020AF704}" srcOrd="2" destOrd="0" parTransId="{4ACF5B36-2BA8-42B0-91E7-94918554BBC7}" sibTransId="{8935D73C-F46E-40F0-9F1C-6DB92A274CB9}"/>
    <dgm:cxn modelId="{7288EBAB-24B9-4498-A913-2CBF2D7771B9}" srcId="{8C317C86-A371-479B-9E8F-CBA32A860C67}" destId="{5C09A150-2A05-4113-AE21-D1609A3085BA}" srcOrd="3" destOrd="0" parTransId="{03AE8BA0-C19C-464D-8579-9941904EADEF}" sibTransId="{8925CDA4-2C87-401D-B207-410A76884A63}"/>
    <dgm:cxn modelId="{4AA27677-D881-4044-ABBC-75B585233C33}" srcId="{2561BD44-1C4B-4C25-A663-1052C6A07F4E}" destId="{34527DF4-6FEA-4573-911C-FCBE5CDD6911}" srcOrd="1" destOrd="0" parTransId="{BD8449BF-E8BA-4CFB-ABBB-638A4E300897}" sibTransId="{C0E468FD-9D08-4F91-AFAB-B2EF6AF26460}"/>
    <dgm:cxn modelId="{B3DF9704-4092-44EF-8B3B-6118FBED8F64}" srcId="{34527DF4-6FEA-4573-911C-FCBE5CDD6911}" destId="{9297E475-23CE-4389-82F6-49588283BFD2}" srcOrd="0" destOrd="0" parTransId="{05689574-1D50-48D4-9796-802F2B3701C6}" sibTransId="{623084A1-F680-4D84-8B0E-528AE7E6ECEE}"/>
    <dgm:cxn modelId="{9196C4E0-D0EF-461E-AA75-CA831190F3D0}" srcId="{2561BD44-1C4B-4C25-A663-1052C6A07F4E}" destId="{8C317C86-A371-479B-9E8F-CBA32A860C67}" srcOrd="0" destOrd="0" parTransId="{3C1A1125-300D-46DD-A43C-FCD423385185}" sibTransId="{8CD86BB7-6834-4554-BF88-838A1C376F64}"/>
    <dgm:cxn modelId="{C2A030D2-E722-40FF-B753-FDE72C858921}" type="presOf" srcId="{9297E475-23CE-4389-82F6-49588283BFD2}" destId="{51DB4DBB-47F5-4BA7-BD65-5219B4A35B73}" srcOrd="0" destOrd="1" presId="urn:microsoft.com/office/officeart/2005/8/layout/arrow4"/>
    <dgm:cxn modelId="{362C2DDF-8540-477E-949F-1DF7BF70C01B}" type="presOf" srcId="{79C1AA31-3898-40A4-8366-E464F07E2F91}" destId="{51DB4DBB-47F5-4BA7-BD65-5219B4A35B73}" srcOrd="0" destOrd="4" presId="urn:microsoft.com/office/officeart/2005/8/layout/arrow4"/>
    <dgm:cxn modelId="{1D245E49-C88E-46A1-B2E0-B4BA0DB3AED9}" type="presOf" srcId="{8E081FA2-3B5D-4FB0-B988-8F711686C344}" destId="{51DB4DBB-47F5-4BA7-BD65-5219B4A35B73}" srcOrd="0" destOrd="2" presId="urn:microsoft.com/office/officeart/2005/8/layout/arrow4"/>
    <dgm:cxn modelId="{6B2618BA-FCC4-4CC5-AEA0-54488CC1E3D8}" srcId="{8C317C86-A371-479B-9E8F-CBA32A860C67}" destId="{42AF2C62-F69F-44D5-9E86-E0D7CBB16D85}" srcOrd="1" destOrd="0" parTransId="{98CF2939-0653-4297-857C-9ADF64BE4481}" sibTransId="{0DF8C048-E7A2-4A8E-BA71-A7CB2A99515A}"/>
    <dgm:cxn modelId="{ECCA8142-D240-4F07-A5F8-E3CDB1A0D3CA}" srcId="{34527DF4-6FEA-4573-911C-FCBE5CDD6911}" destId="{66AFF0F6-2CB5-4238-80DB-8922CC2160C4}" srcOrd="2" destOrd="0" parTransId="{A1E0A8D7-B407-4B42-B8DC-38C5496C3964}" sibTransId="{425AAAFD-8BAE-4CFA-81F0-223D89756B3D}"/>
    <dgm:cxn modelId="{849D8D55-74A1-419F-8B27-BE370289A32D}" type="presOf" srcId="{F958B360-3450-42D0-9AA8-E5A3020AF704}" destId="{A4DE3CB2-14B5-4046-A0F1-98ABA441CE88}" srcOrd="0" destOrd="3" presId="urn:microsoft.com/office/officeart/2005/8/layout/arrow4"/>
    <dgm:cxn modelId="{7FCF2B2A-AAF4-4569-9BD5-10A07FBF8D9D}" srcId="{34527DF4-6FEA-4573-911C-FCBE5CDD6911}" destId="{79C1AA31-3898-40A4-8366-E464F07E2F91}" srcOrd="3" destOrd="0" parTransId="{A91050A2-3D71-4CBB-825D-CE7C916D34FD}" sibTransId="{C2B2956D-057F-4308-9CB1-EEF8467C346C}"/>
    <dgm:cxn modelId="{ABBB43ED-A694-44F3-BD57-CB22D053E652}" type="presOf" srcId="{BF1B5383-3036-4E08-B091-1BCEBCC2E426}" destId="{A4DE3CB2-14B5-4046-A0F1-98ABA441CE88}" srcOrd="0" destOrd="1" presId="urn:microsoft.com/office/officeart/2005/8/layout/arrow4"/>
    <dgm:cxn modelId="{05326FD5-1C9C-4985-B990-BFC4B04FF6BA}" type="presParOf" srcId="{A62ED594-3AB4-4A63-ACCA-33A7884927DC}" destId="{6E888031-8AF9-41A6-A0BB-9525617B0E99}" srcOrd="0" destOrd="0" presId="urn:microsoft.com/office/officeart/2005/8/layout/arrow4"/>
    <dgm:cxn modelId="{920D50BA-7B64-4E74-86ED-226F2A4B8473}" type="presParOf" srcId="{A62ED594-3AB4-4A63-ACCA-33A7884927DC}" destId="{A4DE3CB2-14B5-4046-A0F1-98ABA441CE88}" srcOrd="1" destOrd="0" presId="urn:microsoft.com/office/officeart/2005/8/layout/arrow4"/>
    <dgm:cxn modelId="{B43C1ED9-0156-47DC-8C47-491B9F5928EE}" type="presParOf" srcId="{A62ED594-3AB4-4A63-ACCA-33A7884927DC}" destId="{A622E04B-208B-4625-85A0-122CC8D7D384}" srcOrd="2" destOrd="0" presId="urn:microsoft.com/office/officeart/2005/8/layout/arrow4"/>
    <dgm:cxn modelId="{51D5C8BC-4B28-4E8F-A30A-66FB36D45FEB}" type="presParOf" srcId="{A62ED594-3AB4-4A63-ACCA-33A7884927DC}" destId="{51DB4DBB-47F5-4BA7-BD65-5219B4A35B73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81DDC-707E-4C03-935B-EF64157E29E3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ru-RU"/>
        </a:p>
      </dgm:t>
    </dgm:pt>
    <dgm:pt modelId="{265071BD-7450-4420-9FB7-F2254CC05291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Правовая защита предпринимателей</a:t>
          </a:r>
        </a:p>
      </dgm:t>
    </dgm:pt>
    <dgm:pt modelId="{8FA9A896-A5CB-4804-B498-C4272C7DA282}" type="parTrans" cxnId="{16F9904F-4605-465D-8AFF-8A67DCB6A9B4}">
      <dgm:prSet/>
      <dgm:spPr/>
      <dgm:t>
        <a:bodyPr/>
        <a:lstStyle/>
        <a:p>
          <a:endParaRPr lang="ru-RU" sz="1700"/>
        </a:p>
      </dgm:t>
    </dgm:pt>
    <dgm:pt modelId="{6F7B2C8D-1D03-46CD-8064-BAA5B3AEE189}" type="sibTrans" cxnId="{16F9904F-4605-465D-8AFF-8A67DCB6A9B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65DC04EE-78CB-4DE1-BD02-4BED38CDD9A3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Формирование благоприятной бизнес-среды</a:t>
          </a:r>
          <a:endParaRPr lang="de-DE" dirty="0"/>
        </a:p>
      </dgm:t>
    </dgm:pt>
    <dgm:pt modelId="{85B76956-4135-4929-8B37-96EAEC48085B}" type="parTrans" cxnId="{92C18696-BC60-415A-A94E-CB11E7704510}">
      <dgm:prSet/>
      <dgm:spPr/>
      <dgm:t>
        <a:bodyPr/>
        <a:lstStyle/>
        <a:p>
          <a:endParaRPr lang="ru-RU" sz="1700"/>
        </a:p>
      </dgm:t>
    </dgm:pt>
    <dgm:pt modelId="{981A9BF3-64AE-408C-919B-73B66875B0D7}" type="sibTrans" cxnId="{92C18696-BC60-415A-A94E-CB11E7704510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3F49DB0F-D808-4E38-8DC8-3A52382C0E34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Оперативное информационно-аналитическое сопровождение и экспертная поддержка</a:t>
          </a:r>
          <a:endParaRPr lang="de-DE" dirty="0"/>
        </a:p>
      </dgm:t>
    </dgm:pt>
    <dgm:pt modelId="{C9383115-034B-42A8-8785-D74C07652111}" type="parTrans" cxnId="{83FDB14F-A255-4220-91E3-E2388658FD75}">
      <dgm:prSet/>
      <dgm:spPr/>
      <dgm:t>
        <a:bodyPr/>
        <a:lstStyle/>
        <a:p>
          <a:endParaRPr lang="ru-RU" sz="1700"/>
        </a:p>
      </dgm:t>
    </dgm:pt>
    <dgm:pt modelId="{A0B1A70C-5832-4E33-AFB3-4EB1478C802D}" type="sibTrans" cxnId="{83FDB14F-A255-4220-91E3-E2388658FD75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02D380AC-CADA-4C1F-833E-7863BF89AE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Стимулирование развития предпринимательской активности</a:t>
          </a:r>
          <a:endParaRPr lang="de-DE" dirty="0"/>
        </a:p>
      </dgm:t>
    </dgm:pt>
    <dgm:pt modelId="{F34EB118-DA36-42CD-87AB-14E5585E5FE7}" type="parTrans" cxnId="{9027E885-AABB-4AD3-B744-10463C8A1F63}">
      <dgm:prSet/>
      <dgm:spPr/>
      <dgm:t>
        <a:bodyPr/>
        <a:lstStyle/>
        <a:p>
          <a:endParaRPr lang="ru-RU" sz="1700"/>
        </a:p>
      </dgm:t>
    </dgm:pt>
    <dgm:pt modelId="{903EB712-FEFE-4D43-99B7-68958AD2188B}" type="sibTrans" cxnId="{9027E885-AABB-4AD3-B744-10463C8A1F63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99A2227A-30EE-4112-933A-1FD69012EB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Развитие международного сотрудничества</a:t>
          </a:r>
          <a:endParaRPr lang="de-DE" dirty="0"/>
        </a:p>
      </dgm:t>
    </dgm:pt>
    <dgm:pt modelId="{C446AF5A-E024-4E14-ADE9-5AABD64DA3E5}" type="parTrans" cxnId="{7E9E46FD-2290-4C9D-9CE3-758D9659CCE5}">
      <dgm:prSet/>
      <dgm:spPr/>
      <dgm:t>
        <a:bodyPr/>
        <a:lstStyle/>
        <a:p>
          <a:endParaRPr lang="ru-RU" sz="1700"/>
        </a:p>
      </dgm:t>
    </dgm:pt>
    <dgm:pt modelId="{A54818A2-ECB9-4248-BDFB-45FA4BD41BFE}" type="sibTrans" cxnId="{7E9E46FD-2290-4C9D-9CE3-758D9659CCE5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B5AE47A9-F2C1-4A8C-917C-D3D14FAAF61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Отраслевое развитие</a:t>
          </a:r>
          <a:endParaRPr lang="de-DE" dirty="0"/>
        </a:p>
      </dgm:t>
    </dgm:pt>
    <dgm:pt modelId="{4CF6046B-F8B7-4B7F-A7A1-E7F0FAE8601C}" type="parTrans" cxnId="{ADA6D22C-DF7D-4B8A-8E48-1BA60EEFD39E}">
      <dgm:prSet/>
      <dgm:spPr/>
      <dgm:t>
        <a:bodyPr/>
        <a:lstStyle/>
        <a:p>
          <a:endParaRPr lang="ru-RU" sz="1700"/>
        </a:p>
      </dgm:t>
    </dgm:pt>
    <dgm:pt modelId="{428FDC43-7E69-414F-AD41-36FCA4AD7A03}" type="sibTrans" cxnId="{ADA6D22C-DF7D-4B8A-8E48-1BA60EEFD39E}">
      <dgm:prSet/>
      <dgm:spPr/>
      <dgm:t>
        <a:bodyPr/>
        <a:lstStyle/>
        <a:p>
          <a:endParaRPr lang="ru-RU"/>
        </a:p>
      </dgm:t>
    </dgm:pt>
    <dgm:pt modelId="{AB806302-B5C3-4095-80D0-EF79397180D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Содействие развитию системы образования и подготовки кадров для предпринимательской деятельности </a:t>
          </a:r>
          <a:endParaRPr lang="de-DE" dirty="0"/>
        </a:p>
      </dgm:t>
    </dgm:pt>
    <dgm:pt modelId="{5250BA62-3472-409D-A569-CE7BE937050A}" type="parTrans" cxnId="{713E0346-D3D7-42BF-BB52-7B9C494BEF98}">
      <dgm:prSet/>
      <dgm:spPr/>
      <dgm:t>
        <a:bodyPr/>
        <a:lstStyle/>
        <a:p>
          <a:endParaRPr lang="ru-RU" sz="1700"/>
        </a:p>
      </dgm:t>
    </dgm:pt>
    <dgm:pt modelId="{EA8904E3-B733-4DD6-8B1E-1699BF7C62A9}" type="sibTrans" cxnId="{713E0346-D3D7-42BF-BB52-7B9C494BEF98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0FA61F88-F62E-4C00-B454-6561B50A9224}" type="pres">
      <dgm:prSet presAssocID="{18381DDC-707E-4C03-935B-EF64157E29E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9C642-0333-4478-B5A4-F18047036B29}" type="pres">
      <dgm:prSet presAssocID="{265071BD-7450-4420-9FB7-F2254CC05291}" presName="compNode" presStyleCnt="0"/>
      <dgm:spPr/>
    </dgm:pt>
    <dgm:pt modelId="{6E9307C6-7BD1-407C-956C-52A72F749428}" type="pres">
      <dgm:prSet presAssocID="{265071BD-7450-4420-9FB7-F2254CC05291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954478B5-DAE8-454A-9AC6-403E0FBFC9A1}" type="pres">
      <dgm:prSet presAssocID="{265071BD-7450-4420-9FB7-F2254CC0529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Lock"/>
        </a:ext>
      </dgm:extLst>
    </dgm:pt>
    <dgm:pt modelId="{9638C3D8-F28B-4E56-9DCB-896A09D0BE28}" type="pres">
      <dgm:prSet presAssocID="{265071BD-7450-4420-9FB7-F2254CC05291}" presName="spaceRect" presStyleCnt="0"/>
      <dgm:spPr/>
    </dgm:pt>
    <dgm:pt modelId="{9AE5D0D6-2841-4BC1-9985-50BA640A9D5C}" type="pres">
      <dgm:prSet presAssocID="{265071BD-7450-4420-9FB7-F2254CC05291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30AE18D-BE6B-4FB0-93E3-AF145BC423E4}" type="pres">
      <dgm:prSet presAssocID="{6F7B2C8D-1D03-46CD-8064-BAA5B3AEE189}" presName="sibTrans" presStyleCnt="0"/>
      <dgm:spPr/>
    </dgm:pt>
    <dgm:pt modelId="{30489A34-5F0D-451E-B828-3CDD48131EE0}" type="pres">
      <dgm:prSet presAssocID="{65DC04EE-78CB-4DE1-BD02-4BED38CDD9A3}" presName="compNode" presStyleCnt="0"/>
      <dgm:spPr/>
    </dgm:pt>
    <dgm:pt modelId="{CE23D101-0EA1-4FB7-B549-723651F9768F}" type="pres">
      <dgm:prSet presAssocID="{65DC04EE-78CB-4DE1-BD02-4BED38CDD9A3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AA4EDC6-D1DF-4BAE-8348-D081A73BD191}" type="pres">
      <dgm:prSet presAssocID="{65DC04EE-78CB-4DE1-BD02-4BED38CDD9A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Home"/>
        </a:ext>
      </dgm:extLst>
    </dgm:pt>
    <dgm:pt modelId="{0D505894-A7D3-4FF9-9701-3DAFA6FB7B81}" type="pres">
      <dgm:prSet presAssocID="{65DC04EE-78CB-4DE1-BD02-4BED38CDD9A3}" presName="spaceRect" presStyleCnt="0"/>
      <dgm:spPr/>
    </dgm:pt>
    <dgm:pt modelId="{A598CB62-C271-4846-84A4-D175D877F4B0}" type="pres">
      <dgm:prSet presAssocID="{65DC04EE-78CB-4DE1-BD02-4BED38CDD9A3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F797850-DD89-4163-8E52-DF904350EC03}" type="pres">
      <dgm:prSet presAssocID="{981A9BF3-64AE-408C-919B-73B66875B0D7}" presName="sibTrans" presStyleCnt="0"/>
      <dgm:spPr/>
    </dgm:pt>
    <dgm:pt modelId="{FA803840-A724-4527-AAD8-6702C3F2D4D0}" type="pres">
      <dgm:prSet presAssocID="{3F49DB0F-D808-4E38-8DC8-3A52382C0E34}" presName="compNode" presStyleCnt="0"/>
      <dgm:spPr/>
    </dgm:pt>
    <dgm:pt modelId="{A66CBE4C-7199-4078-93D7-52857371148E}" type="pres">
      <dgm:prSet presAssocID="{3F49DB0F-D808-4E38-8DC8-3A52382C0E34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B57DF252-141A-4753-908E-FDD679F2F0E7}" type="pres">
      <dgm:prSet presAssocID="{3F49DB0F-D808-4E38-8DC8-3A52382C0E3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Лампочка"/>
        </a:ext>
      </dgm:extLst>
    </dgm:pt>
    <dgm:pt modelId="{91631C8D-5E1E-458B-BE8D-576885E55672}" type="pres">
      <dgm:prSet presAssocID="{3F49DB0F-D808-4E38-8DC8-3A52382C0E34}" presName="spaceRect" presStyleCnt="0"/>
      <dgm:spPr/>
    </dgm:pt>
    <dgm:pt modelId="{FBBB7C58-B892-4EF4-BE7E-B3A4F5F246C9}" type="pres">
      <dgm:prSet presAssocID="{3F49DB0F-D808-4E38-8DC8-3A52382C0E34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888F048-3BA4-4489-BD9D-B6EF48A045E3}" type="pres">
      <dgm:prSet presAssocID="{A0B1A70C-5832-4E33-AFB3-4EB1478C802D}" presName="sibTrans" presStyleCnt="0"/>
      <dgm:spPr/>
    </dgm:pt>
    <dgm:pt modelId="{C83A62E8-46E6-4A05-AF35-3C84208CC3BC}" type="pres">
      <dgm:prSet presAssocID="{02D380AC-CADA-4C1F-833E-7863BF89AEFC}" presName="compNode" presStyleCnt="0"/>
      <dgm:spPr/>
    </dgm:pt>
    <dgm:pt modelId="{9AE31365-A3F7-4815-9731-DA54892FBF8D}" type="pres">
      <dgm:prSet presAssocID="{02D380AC-CADA-4C1F-833E-7863BF89AEFC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68F089E-01CD-4966-B7A8-9B70E92784CD}" type="pres">
      <dgm:prSet presAssocID="{02D380AC-CADA-4C1F-833E-7863BF89AEF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Город"/>
        </a:ext>
      </dgm:extLst>
    </dgm:pt>
    <dgm:pt modelId="{6DF86DDA-B6D5-4190-A99B-A35C621CEFD6}" type="pres">
      <dgm:prSet presAssocID="{02D380AC-CADA-4C1F-833E-7863BF89AEFC}" presName="spaceRect" presStyleCnt="0"/>
      <dgm:spPr/>
    </dgm:pt>
    <dgm:pt modelId="{88B7E2BC-DBD5-4A6B-A106-33FD26CCA183}" type="pres">
      <dgm:prSet presAssocID="{02D380AC-CADA-4C1F-833E-7863BF89AEFC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2FC7E5F-E45F-44E6-BFA4-211FFDDB23F3}" type="pres">
      <dgm:prSet presAssocID="{903EB712-FEFE-4D43-99B7-68958AD2188B}" presName="sibTrans" presStyleCnt="0"/>
      <dgm:spPr/>
    </dgm:pt>
    <dgm:pt modelId="{93209E76-AE7B-46D3-A470-4A50BFE132F8}" type="pres">
      <dgm:prSet presAssocID="{AB806302-B5C3-4095-80D0-EF79397180DB}" presName="compNode" presStyleCnt="0"/>
      <dgm:spPr/>
    </dgm:pt>
    <dgm:pt modelId="{08D04F55-37AF-4B5D-B7E7-B70185DEE742}" type="pres">
      <dgm:prSet presAssocID="{AB806302-B5C3-4095-80D0-EF79397180DB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A8BDB38E-FFB2-42FB-9DE9-84C6EFFDC039}" type="pres">
      <dgm:prSet presAssocID="{AB806302-B5C3-4095-80D0-EF79397180DB}" presName="iconRect" presStyleLbl="node1" presStyleIdx="4" presStyleCnt="7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Upward trend"/>
        </a:ext>
      </dgm:extLst>
    </dgm:pt>
    <dgm:pt modelId="{CDF18F6C-B8A6-4E86-BCDC-2F3643ED32D9}" type="pres">
      <dgm:prSet presAssocID="{AB806302-B5C3-4095-80D0-EF79397180DB}" presName="spaceRect" presStyleCnt="0"/>
      <dgm:spPr/>
    </dgm:pt>
    <dgm:pt modelId="{78F7DFCC-7880-462E-A693-9DEE118691B3}" type="pres">
      <dgm:prSet presAssocID="{AB806302-B5C3-4095-80D0-EF79397180DB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4E9C9BF-F19D-4FE7-B96B-A36092F563B2}" type="pres">
      <dgm:prSet presAssocID="{EA8904E3-B733-4DD6-8B1E-1699BF7C62A9}" presName="sibTrans" presStyleCnt="0"/>
      <dgm:spPr/>
    </dgm:pt>
    <dgm:pt modelId="{0E04DC9A-C6CB-4174-94EA-0085885DED53}" type="pres">
      <dgm:prSet presAssocID="{99A2227A-30EE-4112-933A-1FD69012EB53}" presName="compNode" presStyleCnt="0"/>
      <dgm:spPr/>
    </dgm:pt>
    <dgm:pt modelId="{4465E808-083E-475D-B1AB-3473060C3519}" type="pres">
      <dgm:prSet presAssocID="{99A2227A-30EE-4112-933A-1FD69012EB53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E0C9092-BCD0-4E45-82AF-3DCC997F4B68}" type="pres">
      <dgm:prSet presAssocID="{99A2227A-30EE-4112-933A-1FD69012EB5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Рукопожатие"/>
        </a:ext>
      </dgm:extLst>
    </dgm:pt>
    <dgm:pt modelId="{B7A2779B-8162-4737-8B95-68070C756D00}" type="pres">
      <dgm:prSet presAssocID="{99A2227A-30EE-4112-933A-1FD69012EB53}" presName="spaceRect" presStyleCnt="0"/>
      <dgm:spPr/>
    </dgm:pt>
    <dgm:pt modelId="{159C41DF-F93A-49ED-988F-A20F2A04A6BF}" type="pres">
      <dgm:prSet presAssocID="{99A2227A-30EE-4112-933A-1FD69012EB53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38C945A7-F9ED-4D0E-ABA6-5F49C5EC181D}" type="pres">
      <dgm:prSet presAssocID="{A54818A2-ECB9-4248-BDFB-45FA4BD41BFE}" presName="sibTrans" presStyleCnt="0"/>
      <dgm:spPr/>
    </dgm:pt>
    <dgm:pt modelId="{CB2B07C5-EE40-4920-A2B8-285408078C9B}" type="pres">
      <dgm:prSet presAssocID="{B5AE47A9-F2C1-4A8C-917C-D3D14FAAF617}" presName="compNode" presStyleCnt="0"/>
      <dgm:spPr/>
    </dgm:pt>
    <dgm:pt modelId="{85B4A921-5BB3-4F3B-A812-8CB68E53F0FC}" type="pres">
      <dgm:prSet presAssocID="{B5AE47A9-F2C1-4A8C-917C-D3D14FAAF617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5648F0D-30F5-4643-A4F5-345BC3A70339}" type="pres">
      <dgm:prSet presAssocID="{B5AE47A9-F2C1-4A8C-917C-D3D14FAAF61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Upward trend"/>
        </a:ext>
      </dgm:extLst>
    </dgm:pt>
    <dgm:pt modelId="{86BA9E30-1D13-4042-B379-D3B863054858}" type="pres">
      <dgm:prSet presAssocID="{B5AE47A9-F2C1-4A8C-917C-D3D14FAAF617}" presName="spaceRect" presStyleCnt="0"/>
      <dgm:spPr/>
    </dgm:pt>
    <dgm:pt modelId="{687281D0-EF7B-4A9A-8FCB-38C781B845BC}" type="pres">
      <dgm:prSet presAssocID="{B5AE47A9-F2C1-4A8C-917C-D3D14FAAF617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50442-C940-4D8E-891B-65B022243A3C}" type="presOf" srcId="{B5AE47A9-F2C1-4A8C-917C-D3D14FAAF617}" destId="{687281D0-EF7B-4A9A-8FCB-38C781B845BC}" srcOrd="0" destOrd="0" presId="urn:microsoft.com/office/officeart/2018/5/layout/IconLeafLabelList"/>
    <dgm:cxn modelId="{92C18696-BC60-415A-A94E-CB11E7704510}" srcId="{18381DDC-707E-4C03-935B-EF64157E29E3}" destId="{65DC04EE-78CB-4DE1-BD02-4BED38CDD9A3}" srcOrd="1" destOrd="0" parTransId="{85B76956-4135-4929-8B37-96EAEC48085B}" sibTransId="{981A9BF3-64AE-408C-919B-73B66875B0D7}"/>
    <dgm:cxn modelId="{A0E13919-B36C-4A55-B665-E2A1645C0357}" type="presOf" srcId="{99A2227A-30EE-4112-933A-1FD69012EB53}" destId="{159C41DF-F93A-49ED-988F-A20F2A04A6BF}" srcOrd="0" destOrd="0" presId="urn:microsoft.com/office/officeart/2018/5/layout/IconLeafLabelList"/>
    <dgm:cxn modelId="{FDBA13A1-4B3C-4C21-B911-7ADC0876D2CE}" type="presOf" srcId="{65DC04EE-78CB-4DE1-BD02-4BED38CDD9A3}" destId="{A598CB62-C271-4846-84A4-D175D877F4B0}" srcOrd="0" destOrd="0" presId="urn:microsoft.com/office/officeart/2018/5/layout/IconLeafLabelList"/>
    <dgm:cxn modelId="{83FDB14F-A255-4220-91E3-E2388658FD75}" srcId="{18381DDC-707E-4C03-935B-EF64157E29E3}" destId="{3F49DB0F-D808-4E38-8DC8-3A52382C0E34}" srcOrd="2" destOrd="0" parTransId="{C9383115-034B-42A8-8785-D74C07652111}" sibTransId="{A0B1A70C-5832-4E33-AFB3-4EB1478C802D}"/>
    <dgm:cxn modelId="{EF27B144-7803-4D77-983A-7A513EC2E1EA}" type="presOf" srcId="{18381DDC-707E-4C03-935B-EF64157E29E3}" destId="{0FA61F88-F62E-4C00-B454-6561B50A9224}" srcOrd="0" destOrd="0" presId="urn:microsoft.com/office/officeart/2018/5/layout/IconLeafLabelList"/>
    <dgm:cxn modelId="{16F9904F-4605-465D-8AFF-8A67DCB6A9B4}" srcId="{18381DDC-707E-4C03-935B-EF64157E29E3}" destId="{265071BD-7450-4420-9FB7-F2254CC05291}" srcOrd="0" destOrd="0" parTransId="{8FA9A896-A5CB-4804-B498-C4272C7DA282}" sibTransId="{6F7B2C8D-1D03-46CD-8064-BAA5B3AEE189}"/>
    <dgm:cxn modelId="{CE1DF3F8-844C-484D-A3A3-63524C5812FF}" type="presOf" srcId="{AB806302-B5C3-4095-80D0-EF79397180DB}" destId="{78F7DFCC-7880-462E-A693-9DEE118691B3}" srcOrd="0" destOrd="0" presId="urn:microsoft.com/office/officeart/2018/5/layout/IconLeafLabelList"/>
    <dgm:cxn modelId="{F40D5959-8B92-4CAC-8EBF-7EE4C6FAC8FE}" type="presOf" srcId="{265071BD-7450-4420-9FB7-F2254CC05291}" destId="{9AE5D0D6-2841-4BC1-9985-50BA640A9D5C}" srcOrd="0" destOrd="0" presId="urn:microsoft.com/office/officeart/2018/5/layout/IconLeafLabelList"/>
    <dgm:cxn modelId="{713E0346-D3D7-42BF-BB52-7B9C494BEF98}" srcId="{18381DDC-707E-4C03-935B-EF64157E29E3}" destId="{AB806302-B5C3-4095-80D0-EF79397180DB}" srcOrd="4" destOrd="0" parTransId="{5250BA62-3472-409D-A569-CE7BE937050A}" sibTransId="{EA8904E3-B733-4DD6-8B1E-1699BF7C62A9}"/>
    <dgm:cxn modelId="{08758FBF-7A7E-4622-98CB-822855F5F6EB}" type="presOf" srcId="{02D380AC-CADA-4C1F-833E-7863BF89AEFC}" destId="{88B7E2BC-DBD5-4A6B-A106-33FD26CCA183}" srcOrd="0" destOrd="0" presId="urn:microsoft.com/office/officeart/2018/5/layout/IconLeafLabelList"/>
    <dgm:cxn modelId="{9027E885-AABB-4AD3-B744-10463C8A1F63}" srcId="{18381DDC-707E-4C03-935B-EF64157E29E3}" destId="{02D380AC-CADA-4C1F-833E-7863BF89AEFC}" srcOrd="3" destOrd="0" parTransId="{F34EB118-DA36-42CD-87AB-14E5585E5FE7}" sibTransId="{903EB712-FEFE-4D43-99B7-68958AD2188B}"/>
    <dgm:cxn modelId="{2E490D47-22DB-48F1-B0C0-F5F857E89453}" type="presOf" srcId="{3F49DB0F-D808-4E38-8DC8-3A52382C0E34}" destId="{FBBB7C58-B892-4EF4-BE7E-B3A4F5F246C9}" srcOrd="0" destOrd="0" presId="urn:microsoft.com/office/officeart/2018/5/layout/IconLeafLabelList"/>
    <dgm:cxn modelId="{7E9E46FD-2290-4C9D-9CE3-758D9659CCE5}" srcId="{18381DDC-707E-4C03-935B-EF64157E29E3}" destId="{99A2227A-30EE-4112-933A-1FD69012EB53}" srcOrd="5" destOrd="0" parTransId="{C446AF5A-E024-4E14-ADE9-5AABD64DA3E5}" sibTransId="{A54818A2-ECB9-4248-BDFB-45FA4BD41BFE}"/>
    <dgm:cxn modelId="{ADA6D22C-DF7D-4B8A-8E48-1BA60EEFD39E}" srcId="{18381DDC-707E-4C03-935B-EF64157E29E3}" destId="{B5AE47A9-F2C1-4A8C-917C-D3D14FAAF617}" srcOrd="6" destOrd="0" parTransId="{4CF6046B-F8B7-4B7F-A7A1-E7F0FAE8601C}" sibTransId="{428FDC43-7E69-414F-AD41-36FCA4AD7A03}"/>
    <dgm:cxn modelId="{461B7906-1F6B-4347-83D9-BCEE3225B5DB}" type="presParOf" srcId="{0FA61F88-F62E-4C00-B454-6561B50A9224}" destId="{D869C642-0333-4478-B5A4-F18047036B29}" srcOrd="0" destOrd="0" presId="urn:microsoft.com/office/officeart/2018/5/layout/IconLeafLabelList"/>
    <dgm:cxn modelId="{FECE16AD-036E-49F7-B33A-4DD47B5B8DD1}" type="presParOf" srcId="{D869C642-0333-4478-B5A4-F18047036B29}" destId="{6E9307C6-7BD1-407C-956C-52A72F749428}" srcOrd="0" destOrd="0" presId="urn:microsoft.com/office/officeart/2018/5/layout/IconLeafLabelList"/>
    <dgm:cxn modelId="{E7C61A77-5EBD-40E3-8621-1AA3DF00A3E1}" type="presParOf" srcId="{D869C642-0333-4478-B5A4-F18047036B29}" destId="{954478B5-DAE8-454A-9AC6-403E0FBFC9A1}" srcOrd="1" destOrd="0" presId="urn:microsoft.com/office/officeart/2018/5/layout/IconLeafLabelList"/>
    <dgm:cxn modelId="{8058147A-D6A9-4061-88F4-7AF4C4BA1A07}" type="presParOf" srcId="{D869C642-0333-4478-B5A4-F18047036B29}" destId="{9638C3D8-F28B-4E56-9DCB-896A09D0BE28}" srcOrd="2" destOrd="0" presId="urn:microsoft.com/office/officeart/2018/5/layout/IconLeafLabelList"/>
    <dgm:cxn modelId="{11F32F41-4A40-4B58-9CBA-26B1617C905A}" type="presParOf" srcId="{D869C642-0333-4478-B5A4-F18047036B29}" destId="{9AE5D0D6-2841-4BC1-9985-50BA640A9D5C}" srcOrd="3" destOrd="0" presId="urn:microsoft.com/office/officeart/2018/5/layout/IconLeafLabelList"/>
    <dgm:cxn modelId="{B6DEB43E-AFB4-4154-B22D-A2A7DD51BB7F}" type="presParOf" srcId="{0FA61F88-F62E-4C00-B454-6561B50A9224}" destId="{830AE18D-BE6B-4FB0-93E3-AF145BC423E4}" srcOrd="1" destOrd="0" presId="urn:microsoft.com/office/officeart/2018/5/layout/IconLeafLabelList"/>
    <dgm:cxn modelId="{A0AF6003-292D-47C0-8E89-498DDDFD949D}" type="presParOf" srcId="{0FA61F88-F62E-4C00-B454-6561B50A9224}" destId="{30489A34-5F0D-451E-B828-3CDD48131EE0}" srcOrd="2" destOrd="0" presId="urn:microsoft.com/office/officeart/2018/5/layout/IconLeafLabelList"/>
    <dgm:cxn modelId="{BCB2508A-4538-4766-B0A0-271B8B8C9A6E}" type="presParOf" srcId="{30489A34-5F0D-451E-B828-3CDD48131EE0}" destId="{CE23D101-0EA1-4FB7-B549-723651F9768F}" srcOrd="0" destOrd="0" presId="urn:microsoft.com/office/officeart/2018/5/layout/IconLeafLabelList"/>
    <dgm:cxn modelId="{47F0BD3D-C8FD-4BF2-9FD5-053E7AC18AA3}" type="presParOf" srcId="{30489A34-5F0D-451E-B828-3CDD48131EE0}" destId="{6AA4EDC6-D1DF-4BAE-8348-D081A73BD191}" srcOrd="1" destOrd="0" presId="urn:microsoft.com/office/officeart/2018/5/layout/IconLeafLabelList"/>
    <dgm:cxn modelId="{52EB7B2B-37E3-47E8-8ECB-81D81CF21198}" type="presParOf" srcId="{30489A34-5F0D-451E-B828-3CDD48131EE0}" destId="{0D505894-A7D3-4FF9-9701-3DAFA6FB7B81}" srcOrd="2" destOrd="0" presId="urn:microsoft.com/office/officeart/2018/5/layout/IconLeafLabelList"/>
    <dgm:cxn modelId="{2CF37634-446F-4DBB-A36E-923AE184D40A}" type="presParOf" srcId="{30489A34-5F0D-451E-B828-3CDD48131EE0}" destId="{A598CB62-C271-4846-84A4-D175D877F4B0}" srcOrd="3" destOrd="0" presId="urn:microsoft.com/office/officeart/2018/5/layout/IconLeafLabelList"/>
    <dgm:cxn modelId="{85A42F70-F3EB-4BF7-BC1D-135A840E6DD3}" type="presParOf" srcId="{0FA61F88-F62E-4C00-B454-6561B50A9224}" destId="{CF797850-DD89-4163-8E52-DF904350EC03}" srcOrd="3" destOrd="0" presId="urn:microsoft.com/office/officeart/2018/5/layout/IconLeafLabelList"/>
    <dgm:cxn modelId="{B70340E3-6A9A-4E43-8195-24FB12379F33}" type="presParOf" srcId="{0FA61F88-F62E-4C00-B454-6561B50A9224}" destId="{FA803840-A724-4527-AAD8-6702C3F2D4D0}" srcOrd="4" destOrd="0" presId="urn:microsoft.com/office/officeart/2018/5/layout/IconLeafLabelList"/>
    <dgm:cxn modelId="{2B160429-BB35-4D07-B4DA-0E8DA56FFD95}" type="presParOf" srcId="{FA803840-A724-4527-AAD8-6702C3F2D4D0}" destId="{A66CBE4C-7199-4078-93D7-52857371148E}" srcOrd="0" destOrd="0" presId="urn:microsoft.com/office/officeart/2018/5/layout/IconLeafLabelList"/>
    <dgm:cxn modelId="{DCC4966F-5562-42EE-8B40-E6199A61FC8C}" type="presParOf" srcId="{FA803840-A724-4527-AAD8-6702C3F2D4D0}" destId="{B57DF252-141A-4753-908E-FDD679F2F0E7}" srcOrd="1" destOrd="0" presId="urn:microsoft.com/office/officeart/2018/5/layout/IconLeafLabelList"/>
    <dgm:cxn modelId="{9309ABC0-CC03-4E69-9020-A4D1E8E9C8B2}" type="presParOf" srcId="{FA803840-A724-4527-AAD8-6702C3F2D4D0}" destId="{91631C8D-5E1E-458B-BE8D-576885E55672}" srcOrd="2" destOrd="0" presId="urn:microsoft.com/office/officeart/2018/5/layout/IconLeafLabelList"/>
    <dgm:cxn modelId="{1D49C8AD-AB8F-4C3C-BEC1-2E23E9863180}" type="presParOf" srcId="{FA803840-A724-4527-AAD8-6702C3F2D4D0}" destId="{FBBB7C58-B892-4EF4-BE7E-B3A4F5F246C9}" srcOrd="3" destOrd="0" presId="urn:microsoft.com/office/officeart/2018/5/layout/IconLeafLabelList"/>
    <dgm:cxn modelId="{35B16E6E-E5B1-4734-9A85-C345058228DA}" type="presParOf" srcId="{0FA61F88-F62E-4C00-B454-6561B50A9224}" destId="{7888F048-3BA4-4489-BD9D-B6EF48A045E3}" srcOrd="5" destOrd="0" presId="urn:microsoft.com/office/officeart/2018/5/layout/IconLeafLabelList"/>
    <dgm:cxn modelId="{A11E2304-474D-4B2C-A28A-478A006B7332}" type="presParOf" srcId="{0FA61F88-F62E-4C00-B454-6561B50A9224}" destId="{C83A62E8-46E6-4A05-AF35-3C84208CC3BC}" srcOrd="6" destOrd="0" presId="urn:microsoft.com/office/officeart/2018/5/layout/IconLeafLabelList"/>
    <dgm:cxn modelId="{D55DE1F2-FE12-487F-81CF-61F86B3F5776}" type="presParOf" srcId="{C83A62E8-46E6-4A05-AF35-3C84208CC3BC}" destId="{9AE31365-A3F7-4815-9731-DA54892FBF8D}" srcOrd="0" destOrd="0" presId="urn:microsoft.com/office/officeart/2018/5/layout/IconLeafLabelList"/>
    <dgm:cxn modelId="{19FA8D92-F00E-4691-9516-AD387C131AA6}" type="presParOf" srcId="{C83A62E8-46E6-4A05-AF35-3C84208CC3BC}" destId="{168F089E-01CD-4966-B7A8-9B70E92784CD}" srcOrd="1" destOrd="0" presId="urn:microsoft.com/office/officeart/2018/5/layout/IconLeafLabelList"/>
    <dgm:cxn modelId="{2735F7AB-28BF-4BE4-93B2-92AE9120F212}" type="presParOf" srcId="{C83A62E8-46E6-4A05-AF35-3C84208CC3BC}" destId="{6DF86DDA-B6D5-4190-A99B-A35C621CEFD6}" srcOrd="2" destOrd="0" presId="urn:microsoft.com/office/officeart/2018/5/layout/IconLeafLabelList"/>
    <dgm:cxn modelId="{A0F85262-F385-405D-8508-A68F4A7E3C15}" type="presParOf" srcId="{C83A62E8-46E6-4A05-AF35-3C84208CC3BC}" destId="{88B7E2BC-DBD5-4A6B-A106-33FD26CCA183}" srcOrd="3" destOrd="0" presId="urn:microsoft.com/office/officeart/2018/5/layout/IconLeafLabelList"/>
    <dgm:cxn modelId="{1FE65DB5-538E-4913-A270-D157B23854C5}" type="presParOf" srcId="{0FA61F88-F62E-4C00-B454-6561B50A9224}" destId="{12FC7E5F-E45F-44E6-BFA4-211FFDDB23F3}" srcOrd="7" destOrd="0" presId="urn:microsoft.com/office/officeart/2018/5/layout/IconLeafLabelList"/>
    <dgm:cxn modelId="{A9E8EE63-0B9F-4F44-9A3F-2D54CBE65EF8}" type="presParOf" srcId="{0FA61F88-F62E-4C00-B454-6561B50A9224}" destId="{93209E76-AE7B-46D3-A470-4A50BFE132F8}" srcOrd="8" destOrd="0" presId="urn:microsoft.com/office/officeart/2018/5/layout/IconLeafLabelList"/>
    <dgm:cxn modelId="{99CCD68E-C995-4D01-B80C-0D7CD416DC11}" type="presParOf" srcId="{93209E76-AE7B-46D3-A470-4A50BFE132F8}" destId="{08D04F55-37AF-4B5D-B7E7-B70185DEE742}" srcOrd="0" destOrd="0" presId="urn:microsoft.com/office/officeart/2018/5/layout/IconLeafLabelList"/>
    <dgm:cxn modelId="{7945256B-FAAA-4924-B4FC-FCF71CE1691B}" type="presParOf" srcId="{93209E76-AE7B-46D3-A470-4A50BFE132F8}" destId="{A8BDB38E-FFB2-42FB-9DE9-84C6EFFDC039}" srcOrd="1" destOrd="0" presId="urn:microsoft.com/office/officeart/2018/5/layout/IconLeafLabelList"/>
    <dgm:cxn modelId="{B4056224-8EDF-4571-8271-35D4E01EC943}" type="presParOf" srcId="{93209E76-AE7B-46D3-A470-4A50BFE132F8}" destId="{CDF18F6C-B8A6-4E86-BCDC-2F3643ED32D9}" srcOrd="2" destOrd="0" presId="urn:microsoft.com/office/officeart/2018/5/layout/IconLeafLabelList"/>
    <dgm:cxn modelId="{D67636A7-D31F-4651-BE3C-EE3812C28F1A}" type="presParOf" srcId="{93209E76-AE7B-46D3-A470-4A50BFE132F8}" destId="{78F7DFCC-7880-462E-A693-9DEE118691B3}" srcOrd="3" destOrd="0" presId="urn:microsoft.com/office/officeart/2018/5/layout/IconLeafLabelList"/>
    <dgm:cxn modelId="{32E48A4E-D205-4363-AE38-FBE8083FD723}" type="presParOf" srcId="{0FA61F88-F62E-4C00-B454-6561B50A9224}" destId="{B4E9C9BF-F19D-4FE7-B96B-A36092F563B2}" srcOrd="9" destOrd="0" presId="urn:microsoft.com/office/officeart/2018/5/layout/IconLeafLabelList"/>
    <dgm:cxn modelId="{DA43DECA-2A05-4815-B58D-5D6CC6A2C57B}" type="presParOf" srcId="{0FA61F88-F62E-4C00-B454-6561B50A9224}" destId="{0E04DC9A-C6CB-4174-94EA-0085885DED53}" srcOrd="10" destOrd="0" presId="urn:microsoft.com/office/officeart/2018/5/layout/IconLeafLabelList"/>
    <dgm:cxn modelId="{80C84E8D-04E0-41FA-A11C-A49037B4313A}" type="presParOf" srcId="{0E04DC9A-C6CB-4174-94EA-0085885DED53}" destId="{4465E808-083E-475D-B1AB-3473060C3519}" srcOrd="0" destOrd="0" presId="urn:microsoft.com/office/officeart/2018/5/layout/IconLeafLabelList"/>
    <dgm:cxn modelId="{0D517C3A-71AE-4457-BEF9-F6F814B4DF2C}" type="presParOf" srcId="{0E04DC9A-C6CB-4174-94EA-0085885DED53}" destId="{EE0C9092-BCD0-4E45-82AF-3DCC997F4B68}" srcOrd="1" destOrd="0" presId="urn:microsoft.com/office/officeart/2018/5/layout/IconLeafLabelList"/>
    <dgm:cxn modelId="{01A5DD9F-1AED-49A6-B857-566074B0319D}" type="presParOf" srcId="{0E04DC9A-C6CB-4174-94EA-0085885DED53}" destId="{B7A2779B-8162-4737-8B95-68070C756D00}" srcOrd="2" destOrd="0" presId="urn:microsoft.com/office/officeart/2018/5/layout/IconLeafLabelList"/>
    <dgm:cxn modelId="{4191C3BA-09E5-455D-B4A8-97C7ECF540D2}" type="presParOf" srcId="{0E04DC9A-C6CB-4174-94EA-0085885DED53}" destId="{159C41DF-F93A-49ED-988F-A20F2A04A6BF}" srcOrd="3" destOrd="0" presId="urn:microsoft.com/office/officeart/2018/5/layout/IconLeafLabelList"/>
    <dgm:cxn modelId="{4AF9926B-8A80-4855-8F51-854AFF5112A5}" type="presParOf" srcId="{0FA61F88-F62E-4C00-B454-6561B50A9224}" destId="{38C945A7-F9ED-4D0E-ABA6-5F49C5EC181D}" srcOrd="11" destOrd="0" presId="urn:microsoft.com/office/officeart/2018/5/layout/IconLeafLabelList"/>
    <dgm:cxn modelId="{2F197877-FBD6-43C5-A5AD-9F39BE46CDA5}" type="presParOf" srcId="{0FA61F88-F62E-4C00-B454-6561B50A9224}" destId="{CB2B07C5-EE40-4920-A2B8-285408078C9B}" srcOrd="12" destOrd="0" presId="urn:microsoft.com/office/officeart/2018/5/layout/IconLeafLabelList"/>
    <dgm:cxn modelId="{97B08A35-1947-434A-8CF7-739C1579EE83}" type="presParOf" srcId="{CB2B07C5-EE40-4920-A2B8-285408078C9B}" destId="{85B4A921-5BB3-4F3B-A812-8CB68E53F0FC}" srcOrd="0" destOrd="0" presId="urn:microsoft.com/office/officeart/2018/5/layout/IconLeafLabelList"/>
    <dgm:cxn modelId="{6A74781A-29EE-46B8-97C3-D0D5BCEDCA22}" type="presParOf" srcId="{CB2B07C5-EE40-4920-A2B8-285408078C9B}" destId="{75648F0D-30F5-4643-A4F5-345BC3A70339}" srcOrd="1" destOrd="0" presId="urn:microsoft.com/office/officeart/2018/5/layout/IconLeafLabelList"/>
    <dgm:cxn modelId="{F27875D2-1FF7-4760-B66B-341BF6F9C1BE}" type="presParOf" srcId="{CB2B07C5-EE40-4920-A2B8-285408078C9B}" destId="{86BA9E30-1D13-4042-B379-D3B863054858}" srcOrd="2" destOrd="0" presId="urn:microsoft.com/office/officeart/2018/5/layout/IconLeafLabelList"/>
    <dgm:cxn modelId="{7F496DEE-CB4A-4ECB-96FC-BDFBAE41E9A6}" type="presParOf" srcId="{CB2B07C5-EE40-4920-A2B8-285408078C9B}" destId="{687281D0-EF7B-4A9A-8FCB-38C781B845BC}" srcOrd="3" destOrd="0" presId="urn:microsoft.com/office/officeart/2018/5/layout/IconLeafLabelList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B18E4-270F-461E-AA31-0B8077FE5026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281F0B9-CCB7-4CFC-AD8B-C5A77D292036}">
      <dgm:prSet/>
      <dgm:spPr/>
      <dgm:t>
        <a:bodyPr/>
        <a:lstStyle/>
        <a:p>
          <a:r>
            <a:rPr lang="ru-RU" dirty="0"/>
            <a:t>Мониторинг операций по счетам</a:t>
          </a:r>
          <a:endParaRPr lang="en-US" dirty="0"/>
        </a:p>
      </dgm:t>
    </dgm:pt>
    <dgm:pt modelId="{96A3993E-B337-46A3-844C-DCA42D2D74C7}" type="parTrans" cxnId="{807FD9C6-B664-4EA7-9B81-F1AB364B835E}">
      <dgm:prSet/>
      <dgm:spPr/>
      <dgm:t>
        <a:bodyPr/>
        <a:lstStyle/>
        <a:p>
          <a:endParaRPr lang="en-US"/>
        </a:p>
      </dgm:t>
    </dgm:pt>
    <dgm:pt modelId="{5FF07489-BC89-4962-9EE2-4901D3593499}" type="sibTrans" cxnId="{807FD9C6-B664-4EA7-9B81-F1AB364B835E}">
      <dgm:prSet/>
      <dgm:spPr/>
      <dgm:t>
        <a:bodyPr/>
        <a:lstStyle/>
        <a:p>
          <a:endParaRPr lang="en-US"/>
        </a:p>
      </dgm:t>
    </dgm:pt>
    <dgm:pt modelId="{C988D9AC-1F40-472F-B5A0-3363463E0A5B}">
      <dgm:prSet/>
      <dgm:spPr/>
      <dgm:t>
        <a:bodyPr/>
        <a:lstStyle/>
        <a:p>
          <a:r>
            <a:rPr lang="ru-RU"/>
            <a:t>Предварительный акцепт любых расходных операций</a:t>
          </a:r>
          <a:endParaRPr lang="en-US"/>
        </a:p>
      </dgm:t>
    </dgm:pt>
    <dgm:pt modelId="{192A7A5E-540C-4C27-969C-BF623CB8FFF1}" type="parTrans" cxnId="{F2FB33A3-DBCC-428C-BBEA-77DCC39CBF30}">
      <dgm:prSet/>
      <dgm:spPr/>
      <dgm:t>
        <a:bodyPr/>
        <a:lstStyle/>
        <a:p>
          <a:endParaRPr lang="en-US"/>
        </a:p>
      </dgm:t>
    </dgm:pt>
    <dgm:pt modelId="{8D5ACD18-8110-4B18-BC76-260B72E14E7F}" type="sibTrans" cxnId="{F2FB33A3-DBCC-428C-BBEA-77DCC39CBF30}">
      <dgm:prSet/>
      <dgm:spPr/>
      <dgm:t>
        <a:bodyPr/>
        <a:lstStyle/>
        <a:p>
          <a:endParaRPr lang="en-US"/>
        </a:p>
      </dgm:t>
    </dgm:pt>
    <dgm:pt modelId="{ACB4AE8F-F3F0-4F13-B5FB-B8A1DA30EDD0}">
      <dgm:prSet/>
      <dgm:spPr/>
      <dgm:t>
        <a:bodyPr/>
        <a:lstStyle/>
        <a:p>
          <a:r>
            <a:rPr lang="ru-RU"/>
            <a:t>Регулярные документарные проверки исполнения сметы проекта</a:t>
          </a:r>
          <a:endParaRPr lang="en-US"/>
        </a:p>
      </dgm:t>
    </dgm:pt>
    <dgm:pt modelId="{3489BA16-1EC1-42BE-A85E-7B66DE235597}" type="parTrans" cxnId="{0E109E04-F997-4B51-A8DF-1B4D6EEF4686}">
      <dgm:prSet/>
      <dgm:spPr/>
      <dgm:t>
        <a:bodyPr/>
        <a:lstStyle/>
        <a:p>
          <a:endParaRPr lang="en-US"/>
        </a:p>
      </dgm:t>
    </dgm:pt>
    <dgm:pt modelId="{4281A182-FA8B-4CED-B522-B480941176A0}" type="sibTrans" cxnId="{0E109E04-F997-4B51-A8DF-1B4D6EEF4686}">
      <dgm:prSet/>
      <dgm:spPr/>
      <dgm:t>
        <a:bodyPr/>
        <a:lstStyle/>
        <a:p>
          <a:endParaRPr lang="en-US"/>
        </a:p>
      </dgm:t>
    </dgm:pt>
    <dgm:pt modelId="{328B70F1-6D40-44E1-836E-F0A7D1D0A5BD}">
      <dgm:prSet/>
      <dgm:spPr/>
      <dgm:t>
        <a:bodyPr/>
        <a:lstStyle/>
        <a:p>
          <a:r>
            <a:rPr lang="ru-RU"/>
            <a:t>Систематический контроль хода реализации проекта</a:t>
          </a:r>
          <a:endParaRPr lang="en-US"/>
        </a:p>
      </dgm:t>
    </dgm:pt>
    <dgm:pt modelId="{4D17BC0A-DDDA-4389-8760-ADEDF3195C6F}" type="parTrans" cxnId="{ABC314D0-E834-4977-ABC3-6B757724496E}">
      <dgm:prSet/>
      <dgm:spPr/>
      <dgm:t>
        <a:bodyPr/>
        <a:lstStyle/>
        <a:p>
          <a:endParaRPr lang="en-US"/>
        </a:p>
      </dgm:t>
    </dgm:pt>
    <dgm:pt modelId="{0EB1D29D-414C-451A-8DE6-A1F7692BDEA9}" type="sibTrans" cxnId="{ABC314D0-E834-4977-ABC3-6B757724496E}">
      <dgm:prSet/>
      <dgm:spPr/>
      <dgm:t>
        <a:bodyPr/>
        <a:lstStyle/>
        <a:p>
          <a:endParaRPr lang="en-US"/>
        </a:p>
      </dgm:t>
    </dgm:pt>
    <dgm:pt modelId="{26C589A8-B195-4D35-A550-B5FB24ACA47F}">
      <dgm:prSet/>
      <dgm:spPr/>
      <dgm:t>
        <a:bodyPr/>
        <a:lstStyle/>
        <a:p>
          <a:r>
            <a:rPr lang="ru-RU"/>
            <a:t>Проведение выездных контрольных мероприятий</a:t>
          </a:r>
          <a:endParaRPr lang="en-US"/>
        </a:p>
      </dgm:t>
    </dgm:pt>
    <dgm:pt modelId="{8E914227-7045-45E9-B32E-B6518D7ABB15}" type="parTrans" cxnId="{C1580CE8-760C-4884-9DD6-77BA82139A63}">
      <dgm:prSet/>
      <dgm:spPr/>
      <dgm:t>
        <a:bodyPr/>
        <a:lstStyle/>
        <a:p>
          <a:endParaRPr lang="en-US"/>
        </a:p>
      </dgm:t>
    </dgm:pt>
    <dgm:pt modelId="{5344DC54-7849-4771-AB87-A39983AFBD8C}" type="sibTrans" cxnId="{C1580CE8-760C-4884-9DD6-77BA82139A63}">
      <dgm:prSet/>
      <dgm:spPr/>
      <dgm:t>
        <a:bodyPr/>
        <a:lstStyle/>
        <a:p>
          <a:endParaRPr lang="en-US"/>
        </a:p>
      </dgm:t>
    </dgm:pt>
    <dgm:pt modelId="{BB494EB4-E8C8-4405-9D31-5425B6A73799}">
      <dgm:prSet/>
      <dgm:spPr/>
      <dgm:t>
        <a:bodyPr/>
        <a:lstStyle/>
        <a:p>
          <a:r>
            <a:rPr lang="ru-RU"/>
            <a:t>Регулярный мониторинг финансового состояния и фактов деятельности</a:t>
          </a:r>
          <a:endParaRPr lang="en-US"/>
        </a:p>
      </dgm:t>
    </dgm:pt>
    <dgm:pt modelId="{0B0CD9AC-59ED-4A8B-BE37-C9B9270C52FF}" type="parTrans" cxnId="{85381198-184C-4B4E-AE36-E08A047CB4EF}">
      <dgm:prSet/>
      <dgm:spPr/>
      <dgm:t>
        <a:bodyPr/>
        <a:lstStyle/>
        <a:p>
          <a:endParaRPr lang="en-US"/>
        </a:p>
      </dgm:t>
    </dgm:pt>
    <dgm:pt modelId="{12164F89-B484-4320-8472-1BCB356934CE}" type="sibTrans" cxnId="{85381198-184C-4B4E-AE36-E08A047CB4EF}">
      <dgm:prSet/>
      <dgm:spPr/>
      <dgm:t>
        <a:bodyPr/>
        <a:lstStyle/>
        <a:p>
          <a:endParaRPr lang="en-US"/>
        </a:p>
      </dgm:t>
    </dgm:pt>
    <dgm:pt modelId="{BB177A79-1AF4-4883-B53C-B758E895BDED}">
      <dgm:prSet/>
      <dgm:spPr/>
      <dgm:t>
        <a:bodyPr/>
        <a:lstStyle/>
        <a:p>
          <a:r>
            <a:rPr lang="ru-RU"/>
            <a:t>Мониторинг обеспечения возврата займа</a:t>
          </a:r>
          <a:endParaRPr lang="en-US"/>
        </a:p>
      </dgm:t>
    </dgm:pt>
    <dgm:pt modelId="{04687647-02F0-4F35-A677-5FCE4228711C}" type="parTrans" cxnId="{AF512309-ACC2-4D2C-9D21-036EC0CA8433}">
      <dgm:prSet/>
      <dgm:spPr/>
      <dgm:t>
        <a:bodyPr/>
        <a:lstStyle/>
        <a:p>
          <a:endParaRPr lang="en-US"/>
        </a:p>
      </dgm:t>
    </dgm:pt>
    <dgm:pt modelId="{1E7FA93C-5347-425F-9FBE-C06947A84109}" type="sibTrans" cxnId="{AF512309-ACC2-4D2C-9D21-036EC0CA8433}">
      <dgm:prSet/>
      <dgm:spPr/>
      <dgm:t>
        <a:bodyPr/>
        <a:lstStyle/>
        <a:p>
          <a:endParaRPr lang="en-US"/>
        </a:p>
      </dgm:t>
    </dgm:pt>
    <dgm:pt modelId="{614D8444-8FDE-4BC1-B5CE-186277FEDA3B}">
      <dgm:prSet/>
      <dgm:spPr/>
      <dgm:t>
        <a:bodyPr/>
        <a:lstStyle/>
        <a:p>
          <a:r>
            <a:rPr lang="ru-RU"/>
            <a:t>Контроль соблюдения сроков перечисления платежей</a:t>
          </a:r>
          <a:endParaRPr lang="en-US"/>
        </a:p>
      </dgm:t>
    </dgm:pt>
    <dgm:pt modelId="{26D0041E-71B5-4414-8DB5-806A0D8A2A3E}" type="parTrans" cxnId="{8BD47631-E053-414C-AE7B-1F4A7C49F208}">
      <dgm:prSet/>
      <dgm:spPr/>
      <dgm:t>
        <a:bodyPr/>
        <a:lstStyle/>
        <a:p>
          <a:endParaRPr lang="en-US"/>
        </a:p>
      </dgm:t>
    </dgm:pt>
    <dgm:pt modelId="{C7F852AD-B9DC-4448-ABB2-B18937EBA0BE}" type="sibTrans" cxnId="{8BD47631-E053-414C-AE7B-1F4A7C49F208}">
      <dgm:prSet/>
      <dgm:spPr/>
      <dgm:t>
        <a:bodyPr/>
        <a:lstStyle/>
        <a:p>
          <a:endParaRPr lang="en-US"/>
        </a:p>
      </dgm:t>
    </dgm:pt>
    <dgm:pt modelId="{BDF78ABD-B391-438E-B906-2AA2D8436270}" type="pres">
      <dgm:prSet presAssocID="{616B18E4-270F-461E-AA31-0B8077FE502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265A9B-DEE2-4FF6-833E-E1EEDC05725E}" type="pres">
      <dgm:prSet presAssocID="{9281F0B9-CCB7-4CFC-AD8B-C5A77D292036}" presName="thickLine" presStyleLbl="alignNode1" presStyleIdx="0" presStyleCnt="8"/>
      <dgm:spPr/>
    </dgm:pt>
    <dgm:pt modelId="{70DE2F80-0F81-428E-B26C-B998687B19C2}" type="pres">
      <dgm:prSet presAssocID="{9281F0B9-CCB7-4CFC-AD8B-C5A77D292036}" presName="horz1" presStyleCnt="0"/>
      <dgm:spPr/>
    </dgm:pt>
    <dgm:pt modelId="{0AF441F5-651A-47BA-8F39-C130D4C719E1}" type="pres">
      <dgm:prSet presAssocID="{9281F0B9-CCB7-4CFC-AD8B-C5A77D292036}" presName="tx1" presStyleLbl="revTx" presStyleIdx="0" presStyleCnt="8"/>
      <dgm:spPr/>
      <dgm:t>
        <a:bodyPr/>
        <a:lstStyle/>
        <a:p>
          <a:endParaRPr lang="ru-RU"/>
        </a:p>
      </dgm:t>
    </dgm:pt>
    <dgm:pt modelId="{0A8DE662-C536-4CD0-AC7B-BAD27F02581E}" type="pres">
      <dgm:prSet presAssocID="{9281F0B9-CCB7-4CFC-AD8B-C5A77D292036}" presName="vert1" presStyleCnt="0"/>
      <dgm:spPr/>
    </dgm:pt>
    <dgm:pt modelId="{8D8BFF61-5529-4926-A7B6-71337E19FAD5}" type="pres">
      <dgm:prSet presAssocID="{C988D9AC-1F40-472F-B5A0-3363463E0A5B}" presName="thickLine" presStyleLbl="alignNode1" presStyleIdx="1" presStyleCnt="8"/>
      <dgm:spPr/>
    </dgm:pt>
    <dgm:pt modelId="{D8F5B936-9B0A-46B0-8858-A8C96EC58E85}" type="pres">
      <dgm:prSet presAssocID="{C988D9AC-1F40-472F-B5A0-3363463E0A5B}" presName="horz1" presStyleCnt="0"/>
      <dgm:spPr/>
    </dgm:pt>
    <dgm:pt modelId="{4BFD854E-E194-40E5-A0E1-171E4940E311}" type="pres">
      <dgm:prSet presAssocID="{C988D9AC-1F40-472F-B5A0-3363463E0A5B}" presName="tx1" presStyleLbl="revTx" presStyleIdx="1" presStyleCnt="8"/>
      <dgm:spPr/>
      <dgm:t>
        <a:bodyPr/>
        <a:lstStyle/>
        <a:p>
          <a:endParaRPr lang="ru-RU"/>
        </a:p>
      </dgm:t>
    </dgm:pt>
    <dgm:pt modelId="{E5D61B44-59B8-4771-97B8-4D11FB0459C6}" type="pres">
      <dgm:prSet presAssocID="{C988D9AC-1F40-472F-B5A0-3363463E0A5B}" presName="vert1" presStyleCnt="0"/>
      <dgm:spPr/>
    </dgm:pt>
    <dgm:pt modelId="{345F3D67-6661-4C61-9B2B-71BD7E83CD68}" type="pres">
      <dgm:prSet presAssocID="{ACB4AE8F-F3F0-4F13-B5FB-B8A1DA30EDD0}" presName="thickLine" presStyleLbl="alignNode1" presStyleIdx="2" presStyleCnt="8"/>
      <dgm:spPr/>
    </dgm:pt>
    <dgm:pt modelId="{59440FFF-DCC2-4477-B837-73D62BE96A7A}" type="pres">
      <dgm:prSet presAssocID="{ACB4AE8F-F3F0-4F13-B5FB-B8A1DA30EDD0}" presName="horz1" presStyleCnt="0"/>
      <dgm:spPr/>
    </dgm:pt>
    <dgm:pt modelId="{23CCF286-1660-4695-A4F6-EC5F159C13D3}" type="pres">
      <dgm:prSet presAssocID="{ACB4AE8F-F3F0-4F13-B5FB-B8A1DA30EDD0}" presName="tx1" presStyleLbl="revTx" presStyleIdx="2" presStyleCnt="8"/>
      <dgm:spPr/>
      <dgm:t>
        <a:bodyPr/>
        <a:lstStyle/>
        <a:p>
          <a:endParaRPr lang="ru-RU"/>
        </a:p>
      </dgm:t>
    </dgm:pt>
    <dgm:pt modelId="{758BE271-23D8-465B-A323-E94DB302676C}" type="pres">
      <dgm:prSet presAssocID="{ACB4AE8F-F3F0-4F13-B5FB-B8A1DA30EDD0}" presName="vert1" presStyleCnt="0"/>
      <dgm:spPr/>
    </dgm:pt>
    <dgm:pt modelId="{9046F988-934A-4CFA-8AE6-B577F5E247A9}" type="pres">
      <dgm:prSet presAssocID="{328B70F1-6D40-44E1-836E-F0A7D1D0A5BD}" presName="thickLine" presStyleLbl="alignNode1" presStyleIdx="3" presStyleCnt="8"/>
      <dgm:spPr/>
    </dgm:pt>
    <dgm:pt modelId="{0EFBA649-6F9F-4F9D-BF79-A5F2AF85B614}" type="pres">
      <dgm:prSet presAssocID="{328B70F1-6D40-44E1-836E-F0A7D1D0A5BD}" presName="horz1" presStyleCnt="0"/>
      <dgm:spPr/>
    </dgm:pt>
    <dgm:pt modelId="{FECBCD06-EC78-4941-A29D-CE81B27F836D}" type="pres">
      <dgm:prSet presAssocID="{328B70F1-6D40-44E1-836E-F0A7D1D0A5BD}" presName="tx1" presStyleLbl="revTx" presStyleIdx="3" presStyleCnt="8"/>
      <dgm:spPr/>
      <dgm:t>
        <a:bodyPr/>
        <a:lstStyle/>
        <a:p>
          <a:endParaRPr lang="ru-RU"/>
        </a:p>
      </dgm:t>
    </dgm:pt>
    <dgm:pt modelId="{6F3830F8-B0E9-45A0-AFF1-DDA09A84A2E3}" type="pres">
      <dgm:prSet presAssocID="{328B70F1-6D40-44E1-836E-F0A7D1D0A5BD}" presName="vert1" presStyleCnt="0"/>
      <dgm:spPr/>
    </dgm:pt>
    <dgm:pt modelId="{FC281E1D-B3A7-48DE-80B5-D4A2F4270A9F}" type="pres">
      <dgm:prSet presAssocID="{26C589A8-B195-4D35-A550-B5FB24ACA47F}" presName="thickLine" presStyleLbl="alignNode1" presStyleIdx="4" presStyleCnt="8"/>
      <dgm:spPr/>
    </dgm:pt>
    <dgm:pt modelId="{F0391A2E-6939-432F-A712-976CFCCCB788}" type="pres">
      <dgm:prSet presAssocID="{26C589A8-B195-4D35-A550-B5FB24ACA47F}" presName="horz1" presStyleCnt="0"/>
      <dgm:spPr/>
    </dgm:pt>
    <dgm:pt modelId="{B8A32FB8-A427-42DA-9EB1-CB94C4240D48}" type="pres">
      <dgm:prSet presAssocID="{26C589A8-B195-4D35-A550-B5FB24ACA47F}" presName="tx1" presStyleLbl="revTx" presStyleIdx="4" presStyleCnt="8"/>
      <dgm:spPr/>
      <dgm:t>
        <a:bodyPr/>
        <a:lstStyle/>
        <a:p>
          <a:endParaRPr lang="ru-RU"/>
        </a:p>
      </dgm:t>
    </dgm:pt>
    <dgm:pt modelId="{D1C1FF6E-75C4-4452-AF35-66875E8AFD9F}" type="pres">
      <dgm:prSet presAssocID="{26C589A8-B195-4D35-A550-B5FB24ACA47F}" presName="vert1" presStyleCnt="0"/>
      <dgm:spPr/>
    </dgm:pt>
    <dgm:pt modelId="{F840457A-93E0-431F-9735-89DD36FFF1C6}" type="pres">
      <dgm:prSet presAssocID="{BB494EB4-E8C8-4405-9D31-5425B6A73799}" presName="thickLine" presStyleLbl="alignNode1" presStyleIdx="5" presStyleCnt="8"/>
      <dgm:spPr/>
    </dgm:pt>
    <dgm:pt modelId="{5C7FA3B8-5DCA-45E2-97F0-CD6EFEB576BC}" type="pres">
      <dgm:prSet presAssocID="{BB494EB4-E8C8-4405-9D31-5425B6A73799}" presName="horz1" presStyleCnt="0"/>
      <dgm:spPr/>
    </dgm:pt>
    <dgm:pt modelId="{C7B61B5C-0CDB-46A3-9F08-F8B656768EC9}" type="pres">
      <dgm:prSet presAssocID="{BB494EB4-E8C8-4405-9D31-5425B6A73799}" presName="tx1" presStyleLbl="revTx" presStyleIdx="5" presStyleCnt="8"/>
      <dgm:spPr/>
      <dgm:t>
        <a:bodyPr/>
        <a:lstStyle/>
        <a:p>
          <a:endParaRPr lang="ru-RU"/>
        </a:p>
      </dgm:t>
    </dgm:pt>
    <dgm:pt modelId="{26A16827-1817-477A-BA07-D19EF31577D1}" type="pres">
      <dgm:prSet presAssocID="{BB494EB4-E8C8-4405-9D31-5425B6A73799}" presName="vert1" presStyleCnt="0"/>
      <dgm:spPr/>
    </dgm:pt>
    <dgm:pt modelId="{D77C5AE1-B683-41CB-8950-890649252AD0}" type="pres">
      <dgm:prSet presAssocID="{BB177A79-1AF4-4883-B53C-B758E895BDED}" presName="thickLine" presStyleLbl="alignNode1" presStyleIdx="6" presStyleCnt="8"/>
      <dgm:spPr/>
    </dgm:pt>
    <dgm:pt modelId="{B1DE096A-E1F1-4B78-B0DC-A04B381BD352}" type="pres">
      <dgm:prSet presAssocID="{BB177A79-1AF4-4883-B53C-B758E895BDED}" presName="horz1" presStyleCnt="0"/>
      <dgm:spPr/>
    </dgm:pt>
    <dgm:pt modelId="{0E984835-E4E3-485D-A128-2EFC38847591}" type="pres">
      <dgm:prSet presAssocID="{BB177A79-1AF4-4883-B53C-B758E895BDED}" presName="tx1" presStyleLbl="revTx" presStyleIdx="6" presStyleCnt="8"/>
      <dgm:spPr/>
      <dgm:t>
        <a:bodyPr/>
        <a:lstStyle/>
        <a:p>
          <a:endParaRPr lang="ru-RU"/>
        </a:p>
      </dgm:t>
    </dgm:pt>
    <dgm:pt modelId="{44CDFFFD-9F4E-4752-B1AE-A6EA9E211B56}" type="pres">
      <dgm:prSet presAssocID="{BB177A79-1AF4-4883-B53C-B758E895BDED}" presName="vert1" presStyleCnt="0"/>
      <dgm:spPr/>
    </dgm:pt>
    <dgm:pt modelId="{69427149-7CAF-49FE-BDA1-8FB4193B7FF5}" type="pres">
      <dgm:prSet presAssocID="{614D8444-8FDE-4BC1-B5CE-186277FEDA3B}" presName="thickLine" presStyleLbl="alignNode1" presStyleIdx="7" presStyleCnt="8"/>
      <dgm:spPr/>
    </dgm:pt>
    <dgm:pt modelId="{973BFCA3-4EDC-48F4-90D5-147F4DC1EAF3}" type="pres">
      <dgm:prSet presAssocID="{614D8444-8FDE-4BC1-B5CE-186277FEDA3B}" presName="horz1" presStyleCnt="0"/>
      <dgm:spPr/>
    </dgm:pt>
    <dgm:pt modelId="{C9980F77-818F-40A2-BB5B-2D03A4FAE33D}" type="pres">
      <dgm:prSet presAssocID="{614D8444-8FDE-4BC1-B5CE-186277FEDA3B}" presName="tx1" presStyleLbl="revTx" presStyleIdx="7" presStyleCnt="8"/>
      <dgm:spPr/>
      <dgm:t>
        <a:bodyPr/>
        <a:lstStyle/>
        <a:p>
          <a:endParaRPr lang="ru-RU"/>
        </a:p>
      </dgm:t>
    </dgm:pt>
    <dgm:pt modelId="{973DD85A-B1A9-42B0-99B8-91C522775A25}" type="pres">
      <dgm:prSet presAssocID="{614D8444-8FDE-4BC1-B5CE-186277FEDA3B}" presName="vert1" presStyleCnt="0"/>
      <dgm:spPr/>
    </dgm:pt>
  </dgm:ptLst>
  <dgm:cxnLst>
    <dgm:cxn modelId="{5AE54A7A-E75C-4581-A3CA-C8B30CDF2D4A}" type="presOf" srcId="{26C589A8-B195-4D35-A550-B5FB24ACA47F}" destId="{B8A32FB8-A427-42DA-9EB1-CB94C4240D48}" srcOrd="0" destOrd="0" presId="urn:microsoft.com/office/officeart/2008/layout/LinedList"/>
    <dgm:cxn modelId="{C1580CE8-760C-4884-9DD6-77BA82139A63}" srcId="{616B18E4-270F-461E-AA31-0B8077FE5026}" destId="{26C589A8-B195-4D35-A550-B5FB24ACA47F}" srcOrd="4" destOrd="0" parTransId="{8E914227-7045-45E9-B32E-B6518D7ABB15}" sibTransId="{5344DC54-7849-4771-AB87-A39983AFBD8C}"/>
    <dgm:cxn modelId="{F4E59164-BCD6-441C-A186-194EDDEE1849}" type="presOf" srcId="{BB494EB4-E8C8-4405-9D31-5425B6A73799}" destId="{C7B61B5C-0CDB-46A3-9F08-F8B656768EC9}" srcOrd="0" destOrd="0" presId="urn:microsoft.com/office/officeart/2008/layout/LinedList"/>
    <dgm:cxn modelId="{1F0938DE-AAB6-44EF-9929-EB0CDB96AD0D}" type="presOf" srcId="{ACB4AE8F-F3F0-4F13-B5FB-B8A1DA30EDD0}" destId="{23CCF286-1660-4695-A4F6-EC5F159C13D3}" srcOrd="0" destOrd="0" presId="urn:microsoft.com/office/officeart/2008/layout/LinedList"/>
    <dgm:cxn modelId="{F2FB33A3-DBCC-428C-BBEA-77DCC39CBF30}" srcId="{616B18E4-270F-461E-AA31-0B8077FE5026}" destId="{C988D9AC-1F40-472F-B5A0-3363463E0A5B}" srcOrd="1" destOrd="0" parTransId="{192A7A5E-540C-4C27-969C-BF623CB8FFF1}" sibTransId="{8D5ACD18-8110-4B18-BC76-260B72E14E7F}"/>
    <dgm:cxn modelId="{0E109E04-F997-4B51-A8DF-1B4D6EEF4686}" srcId="{616B18E4-270F-461E-AA31-0B8077FE5026}" destId="{ACB4AE8F-F3F0-4F13-B5FB-B8A1DA30EDD0}" srcOrd="2" destOrd="0" parTransId="{3489BA16-1EC1-42BE-A85E-7B66DE235597}" sibTransId="{4281A182-FA8B-4CED-B522-B480941176A0}"/>
    <dgm:cxn modelId="{C540834C-5CCA-42E4-A8F9-077AE11DA916}" type="presOf" srcId="{328B70F1-6D40-44E1-836E-F0A7D1D0A5BD}" destId="{FECBCD06-EC78-4941-A29D-CE81B27F836D}" srcOrd="0" destOrd="0" presId="urn:microsoft.com/office/officeart/2008/layout/LinedList"/>
    <dgm:cxn modelId="{C14ACED0-29C2-4B4F-9ED0-6A61ED45B0E2}" type="presOf" srcId="{614D8444-8FDE-4BC1-B5CE-186277FEDA3B}" destId="{C9980F77-818F-40A2-BB5B-2D03A4FAE33D}" srcOrd="0" destOrd="0" presId="urn:microsoft.com/office/officeart/2008/layout/LinedList"/>
    <dgm:cxn modelId="{8BD47631-E053-414C-AE7B-1F4A7C49F208}" srcId="{616B18E4-270F-461E-AA31-0B8077FE5026}" destId="{614D8444-8FDE-4BC1-B5CE-186277FEDA3B}" srcOrd="7" destOrd="0" parTransId="{26D0041E-71B5-4414-8DB5-806A0D8A2A3E}" sibTransId="{C7F852AD-B9DC-4448-ABB2-B18937EBA0BE}"/>
    <dgm:cxn modelId="{ABC314D0-E834-4977-ABC3-6B757724496E}" srcId="{616B18E4-270F-461E-AA31-0B8077FE5026}" destId="{328B70F1-6D40-44E1-836E-F0A7D1D0A5BD}" srcOrd="3" destOrd="0" parTransId="{4D17BC0A-DDDA-4389-8760-ADEDF3195C6F}" sibTransId="{0EB1D29D-414C-451A-8DE6-A1F7692BDEA9}"/>
    <dgm:cxn modelId="{4DE36922-DA14-4D01-A84F-F441700BC6DE}" type="presOf" srcId="{616B18E4-270F-461E-AA31-0B8077FE5026}" destId="{BDF78ABD-B391-438E-B906-2AA2D8436270}" srcOrd="0" destOrd="0" presId="urn:microsoft.com/office/officeart/2008/layout/LinedList"/>
    <dgm:cxn modelId="{9A7CA65A-6E88-46B6-89F0-EAF57D3B3169}" type="presOf" srcId="{C988D9AC-1F40-472F-B5A0-3363463E0A5B}" destId="{4BFD854E-E194-40E5-A0E1-171E4940E311}" srcOrd="0" destOrd="0" presId="urn:microsoft.com/office/officeart/2008/layout/LinedList"/>
    <dgm:cxn modelId="{807FD9C6-B664-4EA7-9B81-F1AB364B835E}" srcId="{616B18E4-270F-461E-AA31-0B8077FE5026}" destId="{9281F0B9-CCB7-4CFC-AD8B-C5A77D292036}" srcOrd="0" destOrd="0" parTransId="{96A3993E-B337-46A3-844C-DCA42D2D74C7}" sibTransId="{5FF07489-BC89-4962-9EE2-4901D3593499}"/>
    <dgm:cxn modelId="{85381198-184C-4B4E-AE36-E08A047CB4EF}" srcId="{616B18E4-270F-461E-AA31-0B8077FE5026}" destId="{BB494EB4-E8C8-4405-9D31-5425B6A73799}" srcOrd="5" destOrd="0" parTransId="{0B0CD9AC-59ED-4A8B-BE37-C9B9270C52FF}" sibTransId="{12164F89-B484-4320-8472-1BCB356934CE}"/>
    <dgm:cxn modelId="{5DD1CC26-28A6-4121-89EA-00C69B3D4ED0}" type="presOf" srcId="{BB177A79-1AF4-4883-B53C-B758E895BDED}" destId="{0E984835-E4E3-485D-A128-2EFC38847591}" srcOrd="0" destOrd="0" presId="urn:microsoft.com/office/officeart/2008/layout/LinedList"/>
    <dgm:cxn modelId="{0CD8A5CD-B105-49C5-BF11-77A7DEB59EAB}" type="presOf" srcId="{9281F0B9-CCB7-4CFC-AD8B-C5A77D292036}" destId="{0AF441F5-651A-47BA-8F39-C130D4C719E1}" srcOrd="0" destOrd="0" presId="urn:microsoft.com/office/officeart/2008/layout/LinedList"/>
    <dgm:cxn modelId="{AF512309-ACC2-4D2C-9D21-036EC0CA8433}" srcId="{616B18E4-270F-461E-AA31-0B8077FE5026}" destId="{BB177A79-1AF4-4883-B53C-B758E895BDED}" srcOrd="6" destOrd="0" parTransId="{04687647-02F0-4F35-A677-5FCE4228711C}" sibTransId="{1E7FA93C-5347-425F-9FBE-C06947A84109}"/>
    <dgm:cxn modelId="{CCE6489F-911A-4E92-ACFB-D0DD769D4B97}" type="presParOf" srcId="{BDF78ABD-B391-438E-B906-2AA2D8436270}" destId="{A8265A9B-DEE2-4FF6-833E-E1EEDC05725E}" srcOrd="0" destOrd="0" presId="urn:microsoft.com/office/officeart/2008/layout/LinedList"/>
    <dgm:cxn modelId="{6F1086B1-FCCB-48E0-BAEC-2C0C4EA5A52C}" type="presParOf" srcId="{BDF78ABD-B391-438E-B906-2AA2D8436270}" destId="{70DE2F80-0F81-428E-B26C-B998687B19C2}" srcOrd="1" destOrd="0" presId="urn:microsoft.com/office/officeart/2008/layout/LinedList"/>
    <dgm:cxn modelId="{62AC7355-9E84-49BF-A55F-42CF216C5F4D}" type="presParOf" srcId="{70DE2F80-0F81-428E-B26C-B998687B19C2}" destId="{0AF441F5-651A-47BA-8F39-C130D4C719E1}" srcOrd="0" destOrd="0" presId="urn:microsoft.com/office/officeart/2008/layout/LinedList"/>
    <dgm:cxn modelId="{5A96F69E-F896-4EFC-89B5-4B320FCD0C83}" type="presParOf" srcId="{70DE2F80-0F81-428E-B26C-B998687B19C2}" destId="{0A8DE662-C536-4CD0-AC7B-BAD27F02581E}" srcOrd="1" destOrd="0" presId="urn:microsoft.com/office/officeart/2008/layout/LinedList"/>
    <dgm:cxn modelId="{24E782B5-2DE7-403A-9DBB-7419821D98BA}" type="presParOf" srcId="{BDF78ABD-B391-438E-B906-2AA2D8436270}" destId="{8D8BFF61-5529-4926-A7B6-71337E19FAD5}" srcOrd="2" destOrd="0" presId="urn:microsoft.com/office/officeart/2008/layout/LinedList"/>
    <dgm:cxn modelId="{A8745E83-AFBC-4990-A88A-EFB92525A26C}" type="presParOf" srcId="{BDF78ABD-B391-438E-B906-2AA2D8436270}" destId="{D8F5B936-9B0A-46B0-8858-A8C96EC58E85}" srcOrd="3" destOrd="0" presId="urn:microsoft.com/office/officeart/2008/layout/LinedList"/>
    <dgm:cxn modelId="{161182A9-B0C2-4E49-80D6-BD03CD4C7CAF}" type="presParOf" srcId="{D8F5B936-9B0A-46B0-8858-A8C96EC58E85}" destId="{4BFD854E-E194-40E5-A0E1-171E4940E311}" srcOrd="0" destOrd="0" presId="urn:microsoft.com/office/officeart/2008/layout/LinedList"/>
    <dgm:cxn modelId="{2DC9A36C-8AF6-4BCE-A1E1-7903A7487A43}" type="presParOf" srcId="{D8F5B936-9B0A-46B0-8858-A8C96EC58E85}" destId="{E5D61B44-59B8-4771-97B8-4D11FB0459C6}" srcOrd="1" destOrd="0" presId="urn:microsoft.com/office/officeart/2008/layout/LinedList"/>
    <dgm:cxn modelId="{6C7CE1F6-0618-4D0E-8653-E9767010AA59}" type="presParOf" srcId="{BDF78ABD-B391-438E-B906-2AA2D8436270}" destId="{345F3D67-6661-4C61-9B2B-71BD7E83CD68}" srcOrd="4" destOrd="0" presId="urn:microsoft.com/office/officeart/2008/layout/LinedList"/>
    <dgm:cxn modelId="{767E0E02-01FF-4DBC-97D6-5F2675830A5C}" type="presParOf" srcId="{BDF78ABD-B391-438E-B906-2AA2D8436270}" destId="{59440FFF-DCC2-4477-B837-73D62BE96A7A}" srcOrd="5" destOrd="0" presId="urn:microsoft.com/office/officeart/2008/layout/LinedList"/>
    <dgm:cxn modelId="{080C3346-5DAB-461A-BB98-CC54E91C4766}" type="presParOf" srcId="{59440FFF-DCC2-4477-B837-73D62BE96A7A}" destId="{23CCF286-1660-4695-A4F6-EC5F159C13D3}" srcOrd="0" destOrd="0" presId="urn:microsoft.com/office/officeart/2008/layout/LinedList"/>
    <dgm:cxn modelId="{9E548B46-6B58-463F-AFE1-B9BF245EC746}" type="presParOf" srcId="{59440FFF-DCC2-4477-B837-73D62BE96A7A}" destId="{758BE271-23D8-465B-A323-E94DB302676C}" srcOrd="1" destOrd="0" presId="urn:microsoft.com/office/officeart/2008/layout/LinedList"/>
    <dgm:cxn modelId="{C5D47285-1766-4870-92C1-2D3E7C4E81A7}" type="presParOf" srcId="{BDF78ABD-B391-438E-B906-2AA2D8436270}" destId="{9046F988-934A-4CFA-8AE6-B577F5E247A9}" srcOrd="6" destOrd="0" presId="urn:microsoft.com/office/officeart/2008/layout/LinedList"/>
    <dgm:cxn modelId="{8A9F36C1-FEE3-40C0-83B2-E6ED48318EED}" type="presParOf" srcId="{BDF78ABD-B391-438E-B906-2AA2D8436270}" destId="{0EFBA649-6F9F-4F9D-BF79-A5F2AF85B614}" srcOrd="7" destOrd="0" presId="urn:microsoft.com/office/officeart/2008/layout/LinedList"/>
    <dgm:cxn modelId="{7BEB6633-50AD-4D0B-B7F2-74A8D15846CC}" type="presParOf" srcId="{0EFBA649-6F9F-4F9D-BF79-A5F2AF85B614}" destId="{FECBCD06-EC78-4941-A29D-CE81B27F836D}" srcOrd="0" destOrd="0" presId="urn:microsoft.com/office/officeart/2008/layout/LinedList"/>
    <dgm:cxn modelId="{6F6C24F6-7F6D-4A22-8553-3E72BEEDB7D0}" type="presParOf" srcId="{0EFBA649-6F9F-4F9D-BF79-A5F2AF85B614}" destId="{6F3830F8-B0E9-45A0-AFF1-DDA09A84A2E3}" srcOrd="1" destOrd="0" presId="urn:microsoft.com/office/officeart/2008/layout/LinedList"/>
    <dgm:cxn modelId="{FB6F576C-63C3-4046-8B0D-E642E8D73F8D}" type="presParOf" srcId="{BDF78ABD-B391-438E-B906-2AA2D8436270}" destId="{FC281E1D-B3A7-48DE-80B5-D4A2F4270A9F}" srcOrd="8" destOrd="0" presId="urn:microsoft.com/office/officeart/2008/layout/LinedList"/>
    <dgm:cxn modelId="{229D22FA-3916-4D29-91C1-30838F588408}" type="presParOf" srcId="{BDF78ABD-B391-438E-B906-2AA2D8436270}" destId="{F0391A2E-6939-432F-A712-976CFCCCB788}" srcOrd="9" destOrd="0" presId="urn:microsoft.com/office/officeart/2008/layout/LinedList"/>
    <dgm:cxn modelId="{3EC4A8CC-F8EB-4B01-A244-104E7BE9852D}" type="presParOf" srcId="{F0391A2E-6939-432F-A712-976CFCCCB788}" destId="{B8A32FB8-A427-42DA-9EB1-CB94C4240D48}" srcOrd="0" destOrd="0" presId="urn:microsoft.com/office/officeart/2008/layout/LinedList"/>
    <dgm:cxn modelId="{EEC8E177-3789-4559-B973-200D43725544}" type="presParOf" srcId="{F0391A2E-6939-432F-A712-976CFCCCB788}" destId="{D1C1FF6E-75C4-4452-AF35-66875E8AFD9F}" srcOrd="1" destOrd="0" presId="urn:microsoft.com/office/officeart/2008/layout/LinedList"/>
    <dgm:cxn modelId="{49D6832A-F795-4E3E-BFDF-0E1E6E8E634C}" type="presParOf" srcId="{BDF78ABD-B391-438E-B906-2AA2D8436270}" destId="{F840457A-93E0-431F-9735-89DD36FFF1C6}" srcOrd="10" destOrd="0" presId="urn:microsoft.com/office/officeart/2008/layout/LinedList"/>
    <dgm:cxn modelId="{27C448C6-5A65-4629-ABAD-BD5A2E05F158}" type="presParOf" srcId="{BDF78ABD-B391-438E-B906-2AA2D8436270}" destId="{5C7FA3B8-5DCA-45E2-97F0-CD6EFEB576BC}" srcOrd="11" destOrd="0" presId="urn:microsoft.com/office/officeart/2008/layout/LinedList"/>
    <dgm:cxn modelId="{CE0F300E-B740-4E6C-AEA7-DEB5076F284E}" type="presParOf" srcId="{5C7FA3B8-5DCA-45E2-97F0-CD6EFEB576BC}" destId="{C7B61B5C-0CDB-46A3-9F08-F8B656768EC9}" srcOrd="0" destOrd="0" presId="urn:microsoft.com/office/officeart/2008/layout/LinedList"/>
    <dgm:cxn modelId="{C60C2FDC-629A-4153-ABBE-C65ECDC209F0}" type="presParOf" srcId="{5C7FA3B8-5DCA-45E2-97F0-CD6EFEB576BC}" destId="{26A16827-1817-477A-BA07-D19EF31577D1}" srcOrd="1" destOrd="0" presId="urn:microsoft.com/office/officeart/2008/layout/LinedList"/>
    <dgm:cxn modelId="{5269B124-E4AB-4D4E-AB12-B8BF26E07D38}" type="presParOf" srcId="{BDF78ABD-B391-438E-B906-2AA2D8436270}" destId="{D77C5AE1-B683-41CB-8950-890649252AD0}" srcOrd="12" destOrd="0" presId="urn:microsoft.com/office/officeart/2008/layout/LinedList"/>
    <dgm:cxn modelId="{2E35F35C-A702-408F-AD4B-60F83C190650}" type="presParOf" srcId="{BDF78ABD-B391-438E-B906-2AA2D8436270}" destId="{B1DE096A-E1F1-4B78-B0DC-A04B381BD352}" srcOrd="13" destOrd="0" presId="urn:microsoft.com/office/officeart/2008/layout/LinedList"/>
    <dgm:cxn modelId="{CEC84C81-A815-45CB-9D95-A67C1E0214E2}" type="presParOf" srcId="{B1DE096A-E1F1-4B78-B0DC-A04B381BD352}" destId="{0E984835-E4E3-485D-A128-2EFC38847591}" srcOrd="0" destOrd="0" presId="urn:microsoft.com/office/officeart/2008/layout/LinedList"/>
    <dgm:cxn modelId="{C9D29A7D-4828-44B2-88E7-4B3C113F172B}" type="presParOf" srcId="{B1DE096A-E1F1-4B78-B0DC-A04B381BD352}" destId="{44CDFFFD-9F4E-4752-B1AE-A6EA9E211B56}" srcOrd="1" destOrd="0" presId="urn:microsoft.com/office/officeart/2008/layout/LinedList"/>
    <dgm:cxn modelId="{48E1D64C-5310-4EF9-8CAF-1305A2B0AE4D}" type="presParOf" srcId="{BDF78ABD-B391-438E-B906-2AA2D8436270}" destId="{69427149-7CAF-49FE-BDA1-8FB4193B7FF5}" srcOrd="14" destOrd="0" presId="urn:microsoft.com/office/officeart/2008/layout/LinedList"/>
    <dgm:cxn modelId="{F4EC233A-90BF-414A-A14F-B1F1C87B413B}" type="presParOf" srcId="{BDF78ABD-B391-438E-B906-2AA2D8436270}" destId="{973BFCA3-4EDC-48F4-90D5-147F4DC1EAF3}" srcOrd="15" destOrd="0" presId="urn:microsoft.com/office/officeart/2008/layout/LinedList"/>
    <dgm:cxn modelId="{98AB0CF6-0D23-4B16-ACAD-2F03EF53C032}" type="presParOf" srcId="{973BFCA3-4EDC-48F4-90D5-147F4DC1EAF3}" destId="{C9980F77-818F-40A2-BB5B-2D03A4FAE33D}" srcOrd="0" destOrd="0" presId="urn:microsoft.com/office/officeart/2008/layout/LinedList"/>
    <dgm:cxn modelId="{E9336954-FFEF-4FF6-BC44-054A6B647806}" type="presParOf" srcId="{973BFCA3-4EDC-48F4-90D5-147F4DC1EAF3}" destId="{973DD85A-B1A9-42B0-99B8-91C522775A25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D813A-BFE9-4A7C-8150-3E1641294EE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ru-RU"/>
        </a:p>
      </dgm:t>
    </dgm:pt>
    <dgm:pt modelId="{FAE3B06A-DACF-4638-8A82-1C56FC2C0469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700" dirty="0"/>
            <a:t>Расширить список приоритетных отраслей деятельности </a:t>
          </a:r>
          <a:r>
            <a:rPr lang="ru-RU" sz="1700" dirty="0" smtClean="0"/>
            <a:t>малого бизнеса для </a:t>
          </a:r>
          <a:r>
            <a:rPr lang="ru-RU" sz="1700" dirty="0"/>
            <a:t>программ льготного кредитования</a:t>
          </a:r>
        </a:p>
      </dgm:t>
    </dgm:pt>
    <dgm:pt modelId="{8FEE587D-5AA4-4F06-A76F-987BF569F840}" type="parTrans" cxnId="{8B706E74-AE9F-471A-9C75-F349EB72DBB5}">
      <dgm:prSet/>
      <dgm:spPr/>
      <dgm:t>
        <a:bodyPr/>
        <a:lstStyle/>
        <a:p>
          <a:endParaRPr lang="ru-RU" sz="1700"/>
        </a:p>
      </dgm:t>
    </dgm:pt>
    <dgm:pt modelId="{B543AC1A-CABB-4C55-B1C7-CB5B76182EA0}" type="sibTrans" cxnId="{8B706E74-AE9F-471A-9C75-F349EB72DBB5}">
      <dgm:prSet/>
      <dgm:spPr/>
      <dgm:t>
        <a:bodyPr/>
        <a:lstStyle/>
        <a:p>
          <a:endParaRPr lang="ru-RU" sz="1700"/>
        </a:p>
      </dgm:t>
    </dgm:pt>
    <dgm:pt modelId="{0D64B2F4-D9C8-4A81-8490-2D9272D7EFC8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700" dirty="0"/>
            <a:t>Обеспечить снижение ставки по программам льготного кредитования субъектов </a:t>
          </a:r>
          <a:r>
            <a:rPr lang="ru-RU" sz="1700" dirty="0" smtClean="0"/>
            <a:t>малого предпринимательства</a:t>
          </a:r>
          <a:endParaRPr lang="de-DE" sz="1700" dirty="0"/>
        </a:p>
      </dgm:t>
    </dgm:pt>
    <dgm:pt modelId="{E5A2660B-8FC4-4265-995C-F3CA3608FCE6}" type="parTrans" cxnId="{46F2F6F5-D093-490F-936D-5AF9F9DA3F28}">
      <dgm:prSet/>
      <dgm:spPr/>
      <dgm:t>
        <a:bodyPr/>
        <a:lstStyle/>
        <a:p>
          <a:endParaRPr lang="ru-RU" sz="1700"/>
        </a:p>
      </dgm:t>
    </dgm:pt>
    <dgm:pt modelId="{E3E94887-5525-4297-BBF9-835C253B6930}" type="sibTrans" cxnId="{46F2F6F5-D093-490F-936D-5AF9F9DA3F28}">
      <dgm:prSet/>
      <dgm:spPr/>
      <dgm:t>
        <a:bodyPr/>
        <a:lstStyle/>
        <a:p>
          <a:endParaRPr lang="ru-RU" sz="1700"/>
        </a:p>
      </dgm:t>
    </dgm:pt>
    <dgm:pt modelId="{E591656F-653C-40B7-A37D-84BF4CFA06A6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700" dirty="0"/>
            <a:t>Максимально снизить требования о предоставлении предметов обеспечения для малого бизнеса</a:t>
          </a:r>
          <a:endParaRPr lang="de-DE" sz="1700" dirty="0"/>
        </a:p>
      </dgm:t>
    </dgm:pt>
    <dgm:pt modelId="{0441BBA1-AD91-4FA3-A76D-E53A4F0DAABC}" type="parTrans" cxnId="{B43EF4ED-2BF6-4FFF-8288-4424120EC7DD}">
      <dgm:prSet/>
      <dgm:spPr/>
      <dgm:t>
        <a:bodyPr/>
        <a:lstStyle/>
        <a:p>
          <a:endParaRPr lang="ru-RU" sz="1700"/>
        </a:p>
      </dgm:t>
    </dgm:pt>
    <dgm:pt modelId="{55B77D6B-41D3-4085-A9F9-B0286AC48263}" type="sibTrans" cxnId="{B43EF4ED-2BF6-4FFF-8288-4424120EC7DD}">
      <dgm:prSet/>
      <dgm:spPr/>
      <dgm:t>
        <a:bodyPr/>
        <a:lstStyle/>
        <a:p>
          <a:endParaRPr lang="ru-RU" sz="1700"/>
        </a:p>
      </dgm:t>
    </dgm:pt>
    <dgm:pt modelId="{F1C6AAD8-FB01-48B4-A001-7869B2AA268A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700" dirty="0"/>
            <a:t>Увеличить максимально возможный срок </a:t>
          </a:r>
          <a:r>
            <a:rPr lang="ru-RU" sz="1700" dirty="0" smtClean="0"/>
            <a:t>кредитования</a:t>
          </a:r>
          <a:endParaRPr lang="de-DE" sz="1700" dirty="0"/>
        </a:p>
      </dgm:t>
    </dgm:pt>
    <dgm:pt modelId="{90494C02-7783-4001-916A-77E4D54C50F0}" type="parTrans" cxnId="{62D624C5-041D-4C9A-911F-C606C8BC9999}">
      <dgm:prSet/>
      <dgm:spPr/>
      <dgm:t>
        <a:bodyPr/>
        <a:lstStyle/>
        <a:p>
          <a:endParaRPr lang="ru-RU" sz="1700"/>
        </a:p>
      </dgm:t>
    </dgm:pt>
    <dgm:pt modelId="{2D02C41A-921E-4474-8C14-02609C5CD857}" type="sibTrans" cxnId="{62D624C5-041D-4C9A-911F-C606C8BC9999}">
      <dgm:prSet/>
      <dgm:spPr/>
      <dgm:t>
        <a:bodyPr/>
        <a:lstStyle/>
        <a:p>
          <a:endParaRPr lang="ru-RU" sz="1700"/>
        </a:p>
      </dgm:t>
    </dgm:pt>
    <dgm:pt modelId="{9B517B1F-9CE5-4B2E-AED1-17B835657857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700" dirty="0"/>
            <a:t>Программы доступного лизинга для производственных субъектов </a:t>
          </a:r>
          <a:r>
            <a:rPr lang="ru-RU" sz="1700" dirty="0" smtClean="0"/>
            <a:t>малого предпринимательства</a:t>
          </a:r>
          <a:endParaRPr lang="de-DE" sz="1700" dirty="0"/>
        </a:p>
      </dgm:t>
    </dgm:pt>
    <dgm:pt modelId="{D19FA23B-FCD8-4F1B-9F86-164D95FC35B0}" type="parTrans" cxnId="{BB4E196D-66D4-4FCE-90F5-00BBF1F63349}">
      <dgm:prSet/>
      <dgm:spPr/>
      <dgm:t>
        <a:bodyPr/>
        <a:lstStyle/>
        <a:p>
          <a:endParaRPr lang="ru-RU" sz="1700"/>
        </a:p>
      </dgm:t>
    </dgm:pt>
    <dgm:pt modelId="{8A97787C-F280-4C92-81AB-4A1737703249}" type="sibTrans" cxnId="{BB4E196D-66D4-4FCE-90F5-00BBF1F63349}">
      <dgm:prSet/>
      <dgm:spPr/>
      <dgm:t>
        <a:bodyPr/>
        <a:lstStyle/>
        <a:p>
          <a:endParaRPr lang="ru-RU" sz="1700"/>
        </a:p>
      </dgm:t>
    </dgm:pt>
    <dgm:pt modelId="{DC9C0461-0E53-4D06-B3A3-F92A75691623}" type="pres">
      <dgm:prSet presAssocID="{67ED813A-BFE9-4A7C-8150-3E1641294EE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D78D22-D529-4FD1-9F3B-4FF4B9B04B2F}" type="pres">
      <dgm:prSet presAssocID="{FAE3B06A-DACF-4638-8A82-1C56FC2C0469}" presName="compNode" presStyleCnt="0"/>
      <dgm:spPr/>
    </dgm:pt>
    <dgm:pt modelId="{878F2D7A-763A-4DEC-9784-65EE72584959}" type="pres">
      <dgm:prSet presAssocID="{FAE3B06A-DACF-4638-8A82-1C56FC2C0469}" presName="bgRect" presStyleLbl="bgShp" presStyleIdx="0" presStyleCnt="5"/>
      <dgm:spPr/>
    </dgm:pt>
    <dgm:pt modelId="{BE92ADE6-EA28-40AF-819F-C9BBA66BDE00}" type="pres">
      <dgm:prSet presAssocID="{FAE3B06A-DACF-4638-8A82-1C56FC2C046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Пользователи"/>
        </a:ext>
      </dgm:extLst>
    </dgm:pt>
    <dgm:pt modelId="{4295B00E-2EDE-4309-BFCD-CD5B9DDF4EBA}" type="pres">
      <dgm:prSet presAssocID="{FAE3B06A-DACF-4638-8A82-1C56FC2C0469}" presName="spaceRect" presStyleCnt="0"/>
      <dgm:spPr/>
    </dgm:pt>
    <dgm:pt modelId="{858F0F1D-2B4E-46C0-BB82-04178A61C0B8}" type="pres">
      <dgm:prSet presAssocID="{FAE3B06A-DACF-4638-8A82-1C56FC2C0469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CBEE433-44B0-4921-BB2B-67C10E15221A}" type="pres">
      <dgm:prSet presAssocID="{B543AC1A-CABB-4C55-B1C7-CB5B76182EA0}" presName="sibTrans" presStyleCnt="0"/>
      <dgm:spPr/>
    </dgm:pt>
    <dgm:pt modelId="{7A8666FF-46B9-440B-8E85-744F5856E151}" type="pres">
      <dgm:prSet presAssocID="{0D64B2F4-D9C8-4A81-8490-2D9272D7EFC8}" presName="compNode" presStyleCnt="0"/>
      <dgm:spPr/>
    </dgm:pt>
    <dgm:pt modelId="{AB6F9024-44F1-4AD1-8DE0-F6FA83E441B2}" type="pres">
      <dgm:prSet presAssocID="{0D64B2F4-D9C8-4A81-8490-2D9272D7EFC8}" presName="bgRect" presStyleLbl="bgShp" presStyleIdx="1" presStyleCnt="5"/>
      <dgm:spPr/>
    </dgm:pt>
    <dgm:pt modelId="{01FB842F-F570-48E5-A4C5-4E4E0DEAE852}" type="pres">
      <dgm:prSet presAssocID="{0D64B2F4-D9C8-4A81-8490-2D9272D7EFC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Тенденция к понижению"/>
        </a:ext>
      </dgm:extLst>
    </dgm:pt>
    <dgm:pt modelId="{5C199EF4-F110-4EE4-9447-CD403056A40E}" type="pres">
      <dgm:prSet presAssocID="{0D64B2F4-D9C8-4A81-8490-2D9272D7EFC8}" presName="spaceRect" presStyleCnt="0"/>
      <dgm:spPr/>
    </dgm:pt>
    <dgm:pt modelId="{CEC01933-D4D7-442B-9F15-31D38C4A7A88}" type="pres">
      <dgm:prSet presAssocID="{0D64B2F4-D9C8-4A81-8490-2D9272D7EFC8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78BFEF6-1E84-465B-8A78-EAC51E79A637}" type="pres">
      <dgm:prSet presAssocID="{E3E94887-5525-4297-BBF9-835C253B6930}" presName="sibTrans" presStyleCnt="0"/>
      <dgm:spPr/>
    </dgm:pt>
    <dgm:pt modelId="{A975AAA0-188D-4AE9-B14E-4220707457FE}" type="pres">
      <dgm:prSet presAssocID="{E591656F-653C-40B7-A37D-84BF4CFA06A6}" presName="compNode" presStyleCnt="0"/>
      <dgm:spPr/>
    </dgm:pt>
    <dgm:pt modelId="{0D039553-FBD5-41F1-BD09-27D0C93F78AF}" type="pres">
      <dgm:prSet presAssocID="{E591656F-653C-40B7-A37D-84BF4CFA06A6}" presName="bgRect" presStyleLbl="bgShp" presStyleIdx="2" presStyleCnt="5"/>
      <dgm:spPr/>
    </dgm:pt>
    <dgm:pt modelId="{542EC87D-48FF-4F97-9D8C-76E0F4C2054A}" type="pres">
      <dgm:prSet presAssocID="{E591656F-653C-40B7-A37D-84BF4CFA06A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Список"/>
        </a:ext>
      </dgm:extLst>
    </dgm:pt>
    <dgm:pt modelId="{588D2E79-7B14-45E8-A02F-1DB302BE2522}" type="pres">
      <dgm:prSet presAssocID="{E591656F-653C-40B7-A37D-84BF4CFA06A6}" presName="spaceRect" presStyleCnt="0"/>
      <dgm:spPr/>
    </dgm:pt>
    <dgm:pt modelId="{7F49EB12-E80B-45C0-A1F3-F9527D40B23D}" type="pres">
      <dgm:prSet presAssocID="{E591656F-653C-40B7-A37D-84BF4CFA06A6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C7D8956-1488-44FA-9EDB-BAA13154AE40}" type="pres">
      <dgm:prSet presAssocID="{55B77D6B-41D3-4085-A9F9-B0286AC48263}" presName="sibTrans" presStyleCnt="0"/>
      <dgm:spPr/>
    </dgm:pt>
    <dgm:pt modelId="{1FC1E6A1-0807-476D-837F-38D5D547CE7F}" type="pres">
      <dgm:prSet presAssocID="{F1C6AAD8-FB01-48B4-A001-7869B2AA268A}" presName="compNode" presStyleCnt="0"/>
      <dgm:spPr/>
    </dgm:pt>
    <dgm:pt modelId="{2101CAC8-F450-4566-9CB3-719CC77214DA}" type="pres">
      <dgm:prSet presAssocID="{F1C6AAD8-FB01-48B4-A001-7869B2AA268A}" presName="bgRect" presStyleLbl="bgShp" presStyleIdx="3" presStyleCnt="5"/>
      <dgm:spPr/>
    </dgm:pt>
    <dgm:pt modelId="{D702E1F4-2E3E-461A-AB11-9001822405CB}" type="pres">
      <dgm:prSet presAssocID="{F1C6AAD8-FB01-48B4-A001-7869B2AA268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Ежедневный календарь"/>
        </a:ext>
      </dgm:extLst>
    </dgm:pt>
    <dgm:pt modelId="{0F86404B-2633-4F77-B32E-A6C9B8590147}" type="pres">
      <dgm:prSet presAssocID="{F1C6AAD8-FB01-48B4-A001-7869B2AA268A}" presName="spaceRect" presStyleCnt="0"/>
      <dgm:spPr/>
    </dgm:pt>
    <dgm:pt modelId="{3D0279C1-70D0-4E22-8E23-BE73BB1922D5}" type="pres">
      <dgm:prSet presAssocID="{F1C6AAD8-FB01-48B4-A001-7869B2AA268A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8F1CAC6-04D7-444D-BF3C-F8BD912684A7}" type="pres">
      <dgm:prSet presAssocID="{2D02C41A-921E-4474-8C14-02609C5CD857}" presName="sibTrans" presStyleCnt="0"/>
      <dgm:spPr/>
    </dgm:pt>
    <dgm:pt modelId="{6F6886CA-2C4E-4A0A-9986-C7E0A16442E2}" type="pres">
      <dgm:prSet presAssocID="{9B517B1F-9CE5-4B2E-AED1-17B835657857}" presName="compNode" presStyleCnt="0"/>
      <dgm:spPr/>
    </dgm:pt>
    <dgm:pt modelId="{748CBBF5-68A9-4D76-B847-58BAFADFC998}" type="pres">
      <dgm:prSet presAssocID="{9B517B1F-9CE5-4B2E-AED1-17B835657857}" presName="bgRect" presStyleLbl="bgShp" presStyleIdx="4" presStyleCnt="5"/>
      <dgm:spPr/>
    </dgm:pt>
    <dgm:pt modelId="{1C2B9CA8-F70B-44DA-A554-AAAB261DB5AF}" type="pres">
      <dgm:prSet presAssocID="{9B517B1F-9CE5-4B2E-AED1-17B83565785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Фабрика"/>
        </a:ext>
      </dgm:extLst>
    </dgm:pt>
    <dgm:pt modelId="{468434EE-9E2B-496A-B7B3-E8F6524BFE0B}" type="pres">
      <dgm:prSet presAssocID="{9B517B1F-9CE5-4B2E-AED1-17B835657857}" presName="spaceRect" presStyleCnt="0"/>
      <dgm:spPr/>
    </dgm:pt>
    <dgm:pt modelId="{2FC59423-E27B-4107-9737-26D0286E347E}" type="pres">
      <dgm:prSet presAssocID="{9B517B1F-9CE5-4B2E-AED1-17B835657857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06E74-AE9F-471A-9C75-F349EB72DBB5}" srcId="{67ED813A-BFE9-4A7C-8150-3E1641294EEA}" destId="{FAE3B06A-DACF-4638-8A82-1C56FC2C0469}" srcOrd="0" destOrd="0" parTransId="{8FEE587D-5AA4-4F06-A76F-987BF569F840}" sibTransId="{B543AC1A-CABB-4C55-B1C7-CB5B76182EA0}"/>
    <dgm:cxn modelId="{1D39C548-E79B-4095-8781-0D7A35873BB7}" type="presOf" srcId="{F1C6AAD8-FB01-48B4-A001-7869B2AA268A}" destId="{3D0279C1-70D0-4E22-8E23-BE73BB1922D5}" srcOrd="0" destOrd="0" presId="urn:microsoft.com/office/officeart/2018/2/layout/IconVerticalSolidList"/>
    <dgm:cxn modelId="{4C3AFBC5-6266-43E1-B412-782D6920EDF3}" type="presOf" srcId="{FAE3B06A-DACF-4638-8A82-1C56FC2C0469}" destId="{858F0F1D-2B4E-46C0-BB82-04178A61C0B8}" srcOrd="0" destOrd="0" presId="urn:microsoft.com/office/officeart/2018/2/layout/IconVerticalSolidList"/>
    <dgm:cxn modelId="{B73F92EC-CEA1-4389-8EA3-2BE21A8AD234}" type="presOf" srcId="{0D64B2F4-D9C8-4A81-8490-2D9272D7EFC8}" destId="{CEC01933-D4D7-442B-9F15-31D38C4A7A88}" srcOrd="0" destOrd="0" presId="urn:microsoft.com/office/officeart/2018/2/layout/IconVerticalSolidList"/>
    <dgm:cxn modelId="{46F2F6F5-D093-490F-936D-5AF9F9DA3F28}" srcId="{67ED813A-BFE9-4A7C-8150-3E1641294EEA}" destId="{0D64B2F4-D9C8-4A81-8490-2D9272D7EFC8}" srcOrd="1" destOrd="0" parTransId="{E5A2660B-8FC4-4265-995C-F3CA3608FCE6}" sibTransId="{E3E94887-5525-4297-BBF9-835C253B6930}"/>
    <dgm:cxn modelId="{A625E1C2-1357-4289-BEBE-024040AAD814}" type="presOf" srcId="{E591656F-653C-40B7-A37D-84BF4CFA06A6}" destId="{7F49EB12-E80B-45C0-A1F3-F9527D40B23D}" srcOrd="0" destOrd="0" presId="urn:microsoft.com/office/officeart/2018/2/layout/IconVerticalSolidList"/>
    <dgm:cxn modelId="{B43EF4ED-2BF6-4FFF-8288-4424120EC7DD}" srcId="{67ED813A-BFE9-4A7C-8150-3E1641294EEA}" destId="{E591656F-653C-40B7-A37D-84BF4CFA06A6}" srcOrd="2" destOrd="0" parTransId="{0441BBA1-AD91-4FA3-A76D-E53A4F0DAABC}" sibTransId="{55B77D6B-41D3-4085-A9F9-B0286AC48263}"/>
    <dgm:cxn modelId="{62D624C5-041D-4C9A-911F-C606C8BC9999}" srcId="{67ED813A-BFE9-4A7C-8150-3E1641294EEA}" destId="{F1C6AAD8-FB01-48B4-A001-7869B2AA268A}" srcOrd="3" destOrd="0" parTransId="{90494C02-7783-4001-916A-77E4D54C50F0}" sibTransId="{2D02C41A-921E-4474-8C14-02609C5CD857}"/>
    <dgm:cxn modelId="{43492E3C-47FD-4647-8BFD-133B19542EAC}" type="presOf" srcId="{67ED813A-BFE9-4A7C-8150-3E1641294EEA}" destId="{DC9C0461-0E53-4D06-B3A3-F92A75691623}" srcOrd="0" destOrd="0" presId="urn:microsoft.com/office/officeart/2018/2/layout/IconVerticalSolidList"/>
    <dgm:cxn modelId="{2AF6780B-ED01-4CBD-B8EB-A1D18B75E4D6}" type="presOf" srcId="{9B517B1F-9CE5-4B2E-AED1-17B835657857}" destId="{2FC59423-E27B-4107-9737-26D0286E347E}" srcOrd="0" destOrd="0" presId="urn:microsoft.com/office/officeart/2018/2/layout/IconVerticalSolidList"/>
    <dgm:cxn modelId="{BB4E196D-66D4-4FCE-90F5-00BBF1F63349}" srcId="{67ED813A-BFE9-4A7C-8150-3E1641294EEA}" destId="{9B517B1F-9CE5-4B2E-AED1-17B835657857}" srcOrd="4" destOrd="0" parTransId="{D19FA23B-FCD8-4F1B-9F86-164D95FC35B0}" sibTransId="{8A97787C-F280-4C92-81AB-4A1737703249}"/>
    <dgm:cxn modelId="{A32D30E9-1658-4BC4-BDB8-E2CAC4F85E45}" type="presParOf" srcId="{DC9C0461-0E53-4D06-B3A3-F92A75691623}" destId="{90D78D22-D529-4FD1-9F3B-4FF4B9B04B2F}" srcOrd="0" destOrd="0" presId="urn:microsoft.com/office/officeart/2018/2/layout/IconVerticalSolidList"/>
    <dgm:cxn modelId="{A3DF3FF1-9D86-495D-A586-BB6295D091FC}" type="presParOf" srcId="{90D78D22-D529-4FD1-9F3B-4FF4B9B04B2F}" destId="{878F2D7A-763A-4DEC-9784-65EE72584959}" srcOrd="0" destOrd="0" presId="urn:microsoft.com/office/officeart/2018/2/layout/IconVerticalSolidList"/>
    <dgm:cxn modelId="{41A2375E-62EB-4B0D-9E4D-3E15536857AF}" type="presParOf" srcId="{90D78D22-D529-4FD1-9F3B-4FF4B9B04B2F}" destId="{BE92ADE6-EA28-40AF-819F-C9BBA66BDE00}" srcOrd="1" destOrd="0" presId="urn:microsoft.com/office/officeart/2018/2/layout/IconVerticalSolidList"/>
    <dgm:cxn modelId="{03AFBFB4-E07D-4977-AD24-60CEBFE6AAE8}" type="presParOf" srcId="{90D78D22-D529-4FD1-9F3B-4FF4B9B04B2F}" destId="{4295B00E-2EDE-4309-BFCD-CD5B9DDF4EBA}" srcOrd="2" destOrd="0" presId="urn:microsoft.com/office/officeart/2018/2/layout/IconVerticalSolidList"/>
    <dgm:cxn modelId="{81B15760-39EE-46E4-BB14-15E1564651DF}" type="presParOf" srcId="{90D78D22-D529-4FD1-9F3B-4FF4B9B04B2F}" destId="{858F0F1D-2B4E-46C0-BB82-04178A61C0B8}" srcOrd="3" destOrd="0" presId="urn:microsoft.com/office/officeart/2018/2/layout/IconVerticalSolidList"/>
    <dgm:cxn modelId="{15B164FA-B985-4A72-A6F9-CE779346546C}" type="presParOf" srcId="{DC9C0461-0E53-4D06-B3A3-F92A75691623}" destId="{ACBEE433-44B0-4921-BB2B-67C10E15221A}" srcOrd="1" destOrd="0" presId="urn:microsoft.com/office/officeart/2018/2/layout/IconVerticalSolidList"/>
    <dgm:cxn modelId="{AB08BE0F-A9FB-49D2-8542-9C380A97368A}" type="presParOf" srcId="{DC9C0461-0E53-4D06-B3A3-F92A75691623}" destId="{7A8666FF-46B9-440B-8E85-744F5856E151}" srcOrd="2" destOrd="0" presId="urn:microsoft.com/office/officeart/2018/2/layout/IconVerticalSolidList"/>
    <dgm:cxn modelId="{76603DEA-04AC-430B-BB0E-109BFE589D49}" type="presParOf" srcId="{7A8666FF-46B9-440B-8E85-744F5856E151}" destId="{AB6F9024-44F1-4AD1-8DE0-F6FA83E441B2}" srcOrd="0" destOrd="0" presId="urn:microsoft.com/office/officeart/2018/2/layout/IconVerticalSolidList"/>
    <dgm:cxn modelId="{4C69183D-9353-488A-BDF9-4A480C2A2D1C}" type="presParOf" srcId="{7A8666FF-46B9-440B-8E85-744F5856E151}" destId="{01FB842F-F570-48E5-A4C5-4E4E0DEAE852}" srcOrd="1" destOrd="0" presId="urn:microsoft.com/office/officeart/2018/2/layout/IconVerticalSolidList"/>
    <dgm:cxn modelId="{B17E784E-9EE5-4209-BBD0-C8CC97FC7913}" type="presParOf" srcId="{7A8666FF-46B9-440B-8E85-744F5856E151}" destId="{5C199EF4-F110-4EE4-9447-CD403056A40E}" srcOrd="2" destOrd="0" presId="urn:microsoft.com/office/officeart/2018/2/layout/IconVerticalSolidList"/>
    <dgm:cxn modelId="{AC789820-88F2-4586-B8B6-B564893719B2}" type="presParOf" srcId="{7A8666FF-46B9-440B-8E85-744F5856E151}" destId="{CEC01933-D4D7-442B-9F15-31D38C4A7A88}" srcOrd="3" destOrd="0" presId="urn:microsoft.com/office/officeart/2018/2/layout/IconVerticalSolidList"/>
    <dgm:cxn modelId="{93C57688-17A3-45F1-AED0-ECE8F083BC8C}" type="presParOf" srcId="{DC9C0461-0E53-4D06-B3A3-F92A75691623}" destId="{078BFEF6-1E84-465B-8A78-EAC51E79A637}" srcOrd="3" destOrd="0" presId="urn:microsoft.com/office/officeart/2018/2/layout/IconVerticalSolidList"/>
    <dgm:cxn modelId="{6CA0283D-5C91-47B6-83C1-81F12FC38BC6}" type="presParOf" srcId="{DC9C0461-0E53-4D06-B3A3-F92A75691623}" destId="{A975AAA0-188D-4AE9-B14E-4220707457FE}" srcOrd="4" destOrd="0" presId="urn:microsoft.com/office/officeart/2018/2/layout/IconVerticalSolidList"/>
    <dgm:cxn modelId="{D736D6AF-B65F-4F3F-BA08-C02D5B2592BB}" type="presParOf" srcId="{A975AAA0-188D-4AE9-B14E-4220707457FE}" destId="{0D039553-FBD5-41F1-BD09-27D0C93F78AF}" srcOrd="0" destOrd="0" presId="urn:microsoft.com/office/officeart/2018/2/layout/IconVerticalSolidList"/>
    <dgm:cxn modelId="{30C9CC67-16D6-4835-BA4F-51FD1468AFD2}" type="presParOf" srcId="{A975AAA0-188D-4AE9-B14E-4220707457FE}" destId="{542EC87D-48FF-4F97-9D8C-76E0F4C2054A}" srcOrd="1" destOrd="0" presId="urn:microsoft.com/office/officeart/2018/2/layout/IconVerticalSolidList"/>
    <dgm:cxn modelId="{BC9F8D85-0647-4A1E-9486-C5CBD27D3147}" type="presParOf" srcId="{A975AAA0-188D-4AE9-B14E-4220707457FE}" destId="{588D2E79-7B14-45E8-A02F-1DB302BE2522}" srcOrd="2" destOrd="0" presId="urn:microsoft.com/office/officeart/2018/2/layout/IconVerticalSolidList"/>
    <dgm:cxn modelId="{E112FBE9-F6CE-437F-B059-2AA577469B3A}" type="presParOf" srcId="{A975AAA0-188D-4AE9-B14E-4220707457FE}" destId="{7F49EB12-E80B-45C0-A1F3-F9527D40B23D}" srcOrd="3" destOrd="0" presId="urn:microsoft.com/office/officeart/2018/2/layout/IconVerticalSolidList"/>
    <dgm:cxn modelId="{B51850F8-B917-406B-8EA9-31FA42AA64F4}" type="presParOf" srcId="{DC9C0461-0E53-4D06-B3A3-F92A75691623}" destId="{CC7D8956-1488-44FA-9EDB-BAA13154AE40}" srcOrd="5" destOrd="0" presId="urn:microsoft.com/office/officeart/2018/2/layout/IconVerticalSolidList"/>
    <dgm:cxn modelId="{FB34DFA2-F43E-44ED-A263-7E37AC13814F}" type="presParOf" srcId="{DC9C0461-0E53-4D06-B3A3-F92A75691623}" destId="{1FC1E6A1-0807-476D-837F-38D5D547CE7F}" srcOrd="6" destOrd="0" presId="urn:microsoft.com/office/officeart/2018/2/layout/IconVerticalSolidList"/>
    <dgm:cxn modelId="{6E4669A1-7D76-4D92-BE82-2BF9109AC5B5}" type="presParOf" srcId="{1FC1E6A1-0807-476D-837F-38D5D547CE7F}" destId="{2101CAC8-F450-4566-9CB3-719CC77214DA}" srcOrd="0" destOrd="0" presId="urn:microsoft.com/office/officeart/2018/2/layout/IconVerticalSolidList"/>
    <dgm:cxn modelId="{9ED4ACDF-C7E5-4108-B1CF-C606EB28AE20}" type="presParOf" srcId="{1FC1E6A1-0807-476D-837F-38D5D547CE7F}" destId="{D702E1F4-2E3E-461A-AB11-9001822405CB}" srcOrd="1" destOrd="0" presId="urn:microsoft.com/office/officeart/2018/2/layout/IconVerticalSolidList"/>
    <dgm:cxn modelId="{ED425CDA-5294-4E1C-A3C5-D818F40BF158}" type="presParOf" srcId="{1FC1E6A1-0807-476D-837F-38D5D547CE7F}" destId="{0F86404B-2633-4F77-B32E-A6C9B8590147}" srcOrd="2" destOrd="0" presId="urn:microsoft.com/office/officeart/2018/2/layout/IconVerticalSolidList"/>
    <dgm:cxn modelId="{6EB16EFD-B023-4B8B-B023-2F71FAE46131}" type="presParOf" srcId="{1FC1E6A1-0807-476D-837F-38D5D547CE7F}" destId="{3D0279C1-70D0-4E22-8E23-BE73BB1922D5}" srcOrd="3" destOrd="0" presId="urn:microsoft.com/office/officeart/2018/2/layout/IconVerticalSolidList"/>
    <dgm:cxn modelId="{87756E06-BB96-4E71-98DA-929758B0EB01}" type="presParOf" srcId="{DC9C0461-0E53-4D06-B3A3-F92A75691623}" destId="{28F1CAC6-04D7-444D-BF3C-F8BD912684A7}" srcOrd="7" destOrd="0" presId="urn:microsoft.com/office/officeart/2018/2/layout/IconVerticalSolidList"/>
    <dgm:cxn modelId="{8734BFB0-5AA0-4F4F-AC83-CA540CF9B9BA}" type="presParOf" srcId="{DC9C0461-0E53-4D06-B3A3-F92A75691623}" destId="{6F6886CA-2C4E-4A0A-9986-C7E0A16442E2}" srcOrd="8" destOrd="0" presId="urn:microsoft.com/office/officeart/2018/2/layout/IconVerticalSolidList"/>
    <dgm:cxn modelId="{0AF05FA6-5EBA-4071-810A-691224293F52}" type="presParOf" srcId="{6F6886CA-2C4E-4A0A-9986-C7E0A16442E2}" destId="{748CBBF5-68A9-4D76-B847-58BAFADFC998}" srcOrd="0" destOrd="0" presId="urn:microsoft.com/office/officeart/2018/2/layout/IconVerticalSolidList"/>
    <dgm:cxn modelId="{764B1783-556D-4E9F-B7A6-CFB3944F34B0}" type="presParOf" srcId="{6F6886CA-2C4E-4A0A-9986-C7E0A16442E2}" destId="{1C2B9CA8-F70B-44DA-A554-AAAB261DB5AF}" srcOrd="1" destOrd="0" presId="urn:microsoft.com/office/officeart/2018/2/layout/IconVerticalSolidList"/>
    <dgm:cxn modelId="{2DA2735A-FF5B-4C6F-8495-A9A1278E630E}" type="presParOf" srcId="{6F6886CA-2C4E-4A0A-9986-C7E0A16442E2}" destId="{468434EE-9E2B-496A-B7B3-E8F6524BFE0B}" srcOrd="2" destOrd="0" presId="urn:microsoft.com/office/officeart/2018/2/layout/IconVerticalSolidList"/>
    <dgm:cxn modelId="{FE166B30-A562-469E-98A9-3FE838A8EDF6}" type="presParOf" srcId="{6F6886CA-2C4E-4A0A-9986-C7E0A16442E2}" destId="{2FC59423-E27B-4107-9737-26D0286E347E}" srcOrd="3" destOrd="0" presId="urn:microsoft.com/office/officeart/2018/2/layout/IconVerticalSoli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8A2F4-7A7C-4F09-B3F4-FD4C3A114C57}">
      <dsp:nvSpPr>
        <dsp:cNvPr id="0" name=""/>
        <dsp:cNvSpPr/>
      </dsp:nvSpPr>
      <dsp:spPr>
        <a:xfrm>
          <a:off x="218076" y="0"/>
          <a:ext cx="6223726" cy="38898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928EA-A2EC-49D8-867C-1DA7DC545105}">
      <dsp:nvSpPr>
        <dsp:cNvPr id="0" name=""/>
        <dsp:cNvSpPr/>
      </dsp:nvSpPr>
      <dsp:spPr>
        <a:xfrm>
          <a:off x="1008490" y="2684759"/>
          <a:ext cx="161816" cy="16181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F6375-9C67-4F48-9221-00D89ED06EDE}">
      <dsp:nvSpPr>
        <dsp:cNvPr id="0" name=""/>
        <dsp:cNvSpPr/>
      </dsp:nvSpPr>
      <dsp:spPr>
        <a:xfrm>
          <a:off x="1089398" y="2765668"/>
          <a:ext cx="1450128" cy="11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4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Микро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 </a:t>
          </a:r>
          <a:r>
            <a:rPr lang="ru-RU" sz="2000" kern="1200" dirty="0"/>
            <a:t>15 </a:t>
          </a:r>
          <a:r>
            <a:rPr lang="ru-RU" sz="1700" kern="1200" dirty="0"/>
            <a:t>чел.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 более </a:t>
          </a:r>
          <a:r>
            <a:rPr lang="ru-RU" sz="2000" kern="1200" dirty="0"/>
            <a:t>120 </a:t>
          </a:r>
          <a:r>
            <a:rPr lang="ru-RU" sz="1700" kern="1200" dirty="0"/>
            <a:t>млн руб.</a:t>
          </a:r>
        </a:p>
      </dsp:txBody>
      <dsp:txXfrm>
        <a:off x="1089398" y="2765668"/>
        <a:ext cx="1450128" cy="1124160"/>
      </dsp:txXfrm>
    </dsp:sp>
    <dsp:sp modelId="{6BCD67F2-9D79-40A8-AA7C-66B697BB485E}">
      <dsp:nvSpPr>
        <dsp:cNvPr id="0" name=""/>
        <dsp:cNvSpPr/>
      </dsp:nvSpPr>
      <dsp:spPr>
        <a:xfrm>
          <a:off x="2436835" y="1627504"/>
          <a:ext cx="292515" cy="292515"/>
        </a:xfrm>
        <a:prstGeom prst="ellipse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0FBDA-B43C-4F7B-9FAE-B71828D6F35F}">
      <dsp:nvSpPr>
        <dsp:cNvPr id="0" name=""/>
        <dsp:cNvSpPr/>
      </dsp:nvSpPr>
      <dsp:spPr>
        <a:xfrm>
          <a:off x="2583092" y="1773762"/>
          <a:ext cx="1493694" cy="211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Малые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 </a:t>
          </a:r>
          <a:r>
            <a:rPr lang="ru-RU" sz="2000" kern="1200" dirty="0"/>
            <a:t>16</a:t>
          </a:r>
          <a:r>
            <a:rPr lang="ru-RU" sz="1700" kern="1200" dirty="0"/>
            <a:t> до </a:t>
          </a:r>
          <a:r>
            <a:rPr lang="ru-RU" sz="2000" kern="1200" dirty="0"/>
            <a:t>100</a:t>
          </a:r>
          <a:r>
            <a:rPr lang="ru-RU" sz="1700" kern="1200" dirty="0"/>
            <a:t> чел.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 более </a:t>
          </a:r>
          <a:r>
            <a:rPr lang="ru-RU" sz="2000" kern="1200" dirty="0"/>
            <a:t>800 </a:t>
          </a:r>
          <a:r>
            <a:rPr lang="ru-RU" sz="1700" kern="1200" dirty="0"/>
            <a:t>млн руб.</a:t>
          </a:r>
          <a:endParaRPr lang="de-DE" sz="1700" kern="1200" dirty="0"/>
        </a:p>
      </dsp:txBody>
      <dsp:txXfrm>
        <a:off x="2583092" y="1773762"/>
        <a:ext cx="1493694" cy="2116066"/>
      </dsp:txXfrm>
    </dsp:sp>
    <dsp:sp modelId="{7C4E6F71-97DD-4B2C-91A8-9A752515BA57}">
      <dsp:nvSpPr>
        <dsp:cNvPr id="0" name=""/>
        <dsp:cNvSpPr/>
      </dsp:nvSpPr>
      <dsp:spPr>
        <a:xfrm>
          <a:off x="4154583" y="984126"/>
          <a:ext cx="404542" cy="404542"/>
        </a:xfrm>
        <a:prstGeom prst="ellipse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531D7-F71E-4C41-9BC8-39DA335E674E}">
      <dsp:nvSpPr>
        <dsp:cNvPr id="0" name=""/>
        <dsp:cNvSpPr/>
      </dsp:nvSpPr>
      <dsp:spPr>
        <a:xfrm>
          <a:off x="4356854" y="1186397"/>
          <a:ext cx="1493694" cy="2703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5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Средние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 </a:t>
          </a:r>
          <a:r>
            <a:rPr lang="ru-RU" sz="2000" kern="1200" dirty="0"/>
            <a:t>101</a:t>
          </a:r>
          <a:r>
            <a:rPr lang="ru-RU" sz="1700" kern="1200" dirty="0"/>
            <a:t> до </a:t>
          </a:r>
          <a:r>
            <a:rPr lang="ru-RU" sz="2000" kern="1200" dirty="0"/>
            <a:t>250</a:t>
          </a:r>
          <a:r>
            <a:rPr lang="ru-RU" sz="1700" kern="1200" dirty="0"/>
            <a:t> чел.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 более </a:t>
          </a:r>
          <a:r>
            <a:rPr lang="ru-RU" sz="2000" kern="1200" dirty="0"/>
            <a:t>2</a:t>
          </a:r>
          <a:r>
            <a:rPr lang="ru-RU" sz="1700" kern="1200" dirty="0"/>
            <a:t> млрд руб.</a:t>
          </a:r>
        </a:p>
      </dsp:txBody>
      <dsp:txXfrm>
        <a:off x="4356854" y="1186397"/>
        <a:ext cx="1493694" cy="2703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ED95C-AE63-408B-AAF2-FF378F10BAC2}">
      <dsp:nvSpPr>
        <dsp:cNvPr id="0" name=""/>
        <dsp:cNvSpPr/>
      </dsp:nvSpPr>
      <dsp:spPr>
        <a:xfrm>
          <a:off x="0" y="523"/>
          <a:ext cx="48562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1856F-E798-400D-9DA3-47FCCC837386}">
      <dsp:nvSpPr>
        <dsp:cNvPr id="0" name=""/>
        <dsp:cNvSpPr/>
      </dsp:nvSpPr>
      <dsp:spPr>
        <a:xfrm>
          <a:off x="0" y="523"/>
          <a:ext cx="2595200" cy="61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Доля в ВВП</a:t>
          </a:r>
        </a:p>
      </dsp:txBody>
      <dsp:txXfrm>
        <a:off x="0" y="523"/>
        <a:ext cx="2595200" cy="612154"/>
      </dsp:txXfrm>
    </dsp:sp>
    <dsp:sp modelId="{AE9042DB-AB6D-4055-86B6-C6CF400BF451}">
      <dsp:nvSpPr>
        <dsp:cNvPr id="0" name=""/>
        <dsp:cNvSpPr/>
      </dsp:nvSpPr>
      <dsp:spPr>
        <a:xfrm>
          <a:off x="2637526" y="28321"/>
          <a:ext cx="1280314" cy="55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19,9%</a:t>
          </a:r>
          <a:endParaRPr lang="de-DE" sz="1700" kern="1200" dirty="0"/>
        </a:p>
      </dsp:txBody>
      <dsp:txXfrm>
        <a:off x="2637526" y="28321"/>
        <a:ext cx="1280314" cy="555961"/>
      </dsp:txXfrm>
    </dsp:sp>
    <dsp:sp modelId="{58FC9DD9-C6E3-48D9-8BB4-5ECF0213578F}">
      <dsp:nvSpPr>
        <dsp:cNvPr id="0" name=""/>
        <dsp:cNvSpPr/>
      </dsp:nvSpPr>
      <dsp:spPr>
        <a:xfrm>
          <a:off x="2595200" y="584282"/>
          <a:ext cx="2257402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350AC11-6284-4215-B3B7-01F2CD557F1F}">
      <dsp:nvSpPr>
        <dsp:cNvPr id="0" name=""/>
        <dsp:cNvSpPr/>
      </dsp:nvSpPr>
      <dsp:spPr>
        <a:xfrm>
          <a:off x="0" y="612678"/>
          <a:ext cx="48562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52180A-4FCB-46CE-8A35-08C46B04F737}">
      <dsp:nvSpPr>
        <dsp:cNvPr id="0" name=""/>
        <dsp:cNvSpPr/>
      </dsp:nvSpPr>
      <dsp:spPr>
        <a:xfrm>
          <a:off x="0" y="612678"/>
          <a:ext cx="2592501" cy="61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Количество субъектов МСП</a:t>
          </a:r>
          <a:endParaRPr lang="de-DE" sz="1700" kern="1200" dirty="0"/>
        </a:p>
      </dsp:txBody>
      <dsp:txXfrm>
        <a:off x="0" y="612678"/>
        <a:ext cx="2592501" cy="612154"/>
      </dsp:txXfrm>
    </dsp:sp>
    <dsp:sp modelId="{E289897C-B5B7-4C2C-8196-EC4293148055}">
      <dsp:nvSpPr>
        <dsp:cNvPr id="0" name=""/>
        <dsp:cNvSpPr/>
      </dsp:nvSpPr>
      <dsp:spPr>
        <a:xfrm>
          <a:off x="2634898" y="640476"/>
          <a:ext cx="2218799" cy="55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5,7 млн ед.</a:t>
          </a:r>
          <a:endParaRPr lang="de-DE" sz="1700" kern="1200" dirty="0"/>
        </a:p>
      </dsp:txBody>
      <dsp:txXfrm>
        <a:off x="2634898" y="640476"/>
        <a:ext cx="2218799" cy="555961"/>
      </dsp:txXfrm>
    </dsp:sp>
    <dsp:sp modelId="{621514CD-1F2B-46AD-AACD-D354F4CDF7B8}">
      <dsp:nvSpPr>
        <dsp:cNvPr id="0" name=""/>
        <dsp:cNvSpPr/>
      </dsp:nvSpPr>
      <dsp:spPr>
        <a:xfrm>
          <a:off x="2592501" y="1196437"/>
          <a:ext cx="2261196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FCFCA0C-5B0D-46AA-8C22-7BF4642B7766}">
      <dsp:nvSpPr>
        <dsp:cNvPr id="0" name=""/>
        <dsp:cNvSpPr/>
      </dsp:nvSpPr>
      <dsp:spPr>
        <a:xfrm>
          <a:off x="0" y="1224833"/>
          <a:ext cx="48562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99B664-E060-42CB-ADF4-C11A03EC1EF0}">
      <dsp:nvSpPr>
        <dsp:cNvPr id="0" name=""/>
        <dsp:cNvSpPr/>
      </dsp:nvSpPr>
      <dsp:spPr>
        <a:xfrm>
          <a:off x="0" y="1224833"/>
          <a:ext cx="2591766" cy="61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Доля занятых (от общего числа занятых)</a:t>
          </a:r>
          <a:endParaRPr lang="de-DE" sz="1700" kern="1200" dirty="0"/>
        </a:p>
      </dsp:txBody>
      <dsp:txXfrm>
        <a:off x="0" y="1224833"/>
        <a:ext cx="2591766" cy="612154"/>
      </dsp:txXfrm>
    </dsp:sp>
    <dsp:sp modelId="{A3D1149E-9865-4970-A2F7-C47EFFEAACA7}">
      <dsp:nvSpPr>
        <dsp:cNvPr id="0" name=""/>
        <dsp:cNvSpPr/>
      </dsp:nvSpPr>
      <dsp:spPr>
        <a:xfrm>
          <a:off x="2634163" y="1252631"/>
          <a:ext cx="2218799" cy="55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19 млн (25%)</a:t>
          </a:r>
          <a:endParaRPr lang="de-DE" sz="1700" kern="1200" dirty="0"/>
        </a:p>
      </dsp:txBody>
      <dsp:txXfrm>
        <a:off x="2634163" y="1252631"/>
        <a:ext cx="2218799" cy="555961"/>
      </dsp:txXfrm>
    </dsp:sp>
    <dsp:sp modelId="{73528EB9-B1C2-4CA1-8E95-765A2BAA6FEA}">
      <dsp:nvSpPr>
        <dsp:cNvPr id="0" name=""/>
        <dsp:cNvSpPr/>
      </dsp:nvSpPr>
      <dsp:spPr>
        <a:xfrm>
          <a:off x="2591766" y="1808592"/>
          <a:ext cx="2261196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FF3793F-302D-4F1B-85CE-74E6FA875266}">
      <dsp:nvSpPr>
        <dsp:cNvPr id="0" name=""/>
        <dsp:cNvSpPr/>
      </dsp:nvSpPr>
      <dsp:spPr>
        <a:xfrm>
          <a:off x="0" y="1836988"/>
          <a:ext cx="48562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37460F-F194-4DCA-8979-9C5A63254977}">
      <dsp:nvSpPr>
        <dsp:cNvPr id="0" name=""/>
        <dsp:cNvSpPr/>
      </dsp:nvSpPr>
      <dsp:spPr>
        <a:xfrm>
          <a:off x="0" y="1836988"/>
          <a:ext cx="2583290" cy="61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Размер МСП</a:t>
          </a:r>
          <a:endParaRPr lang="de-DE" sz="1700" kern="1200" dirty="0"/>
        </a:p>
      </dsp:txBody>
      <dsp:txXfrm>
        <a:off x="0" y="1836988"/>
        <a:ext cx="2583290" cy="612154"/>
      </dsp:txXfrm>
    </dsp:sp>
    <dsp:sp modelId="{C6B237AC-781F-4564-9338-F9021B41F0C6}">
      <dsp:nvSpPr>
        <dsp:cNvPr id="0" name=""/>
        <dsp:cNvSpPr/>
      </dsp:nvSpPr>
      <dsp:spPr>
        <a:xfrm>
          <a:off x="2625901" y="1864786"/>
          <a:ext cx="2229967" cy="55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95% – </a:t>
          </a:r>
          <a:r>
            <a:rPr lang="ru-RU" sz="1700" kern="1200" dirty="0" err="1"/>
            <a:t>микробизнес</a:t>
          </a:r>
          <a:endParaRPr lang="de-DE" sz="1700" kern="1200" dirty="0"/>
        </a:p>
      </dsp:txBody>
      <dsp:txXfrm>
        <a:off x="2625901" y="1864786"/>
        <a:ext cx="2229967" cy="555961"/>
      </dsp:txXfrm>
    </dsp:sp>
    <dsp:sp modelId="{FDE96BA4-7B50-4532-937C-FB4B2D2FBBB3}">
      <dsp:nvSpPr>
        <dsp:cNvPr id="0" name=""/>
        <dsp:cNvSpPr/>
      </dsp:nvSpPr>
      <dsp:spPr>
        <a:xfrm>
          <a:off x="2583290" y="2420747"/>
          <a:ext cx="2272578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E66FA10-D6B7-41EF-9A68-2371CFAA7B0C}">
      <dsp:nvSpPr>
        <dsp:cNvPr id="0" name=""/>
        <dsp:cNvSpPr/>
      </dsp:nvSpPr>
      <dsp:spPr>
        <a:xfrm>
          <a:off x="0" y="2449142"/>
          <a:ext cx="48562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880B4-E1A8-43C6-8A64-2A460D8A3ED5}">
      <dsp:nvSpPr>
        <dsp:cNvPr id="0" name=""/>
        <dsp:cNvSpPr/>
      </dsp:nvSpPr>
      <dsp:spPr>
        <a:xfrm>
          <a:off x="0" y="2449142"/>
          <a:ext cx="2602388" cy="61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Доля в общем объеме экспорта</a:t>
          </a:r>
          <a:endParaRPr lang="de-DE" sz="1700" kern="1200" dirty="0"/>
        </a:p>
      </dsp:txBody>
      <dsp:txXfrm>
        <a:off x="0" y="2449142"/>
        <a:ext cx="2602388" cy="612154"/>
      </dsp:txXfrm>
    </dsp:sp>
    <dsp:sp modelId="{DC40E1E4-FD07-4276-8AB2-7B6CC53F4552}">
      <dsp:nvSpPr>
        <dsp:cNvPr id="0" name=""/>
        <dsp:cNvSpPr/>
      </dsp:nvSpPr>
      <dsp:spPr>
        <a:xfrm>
          <a:off x="2644572" y="2476941"/>
          <a:ext cx="2207630" cy="55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6%</a:t>
          </a:r>
          <a:endParaRPr lang="de-DE" sz="1700" kern="1200" dirty="0"/>
        </a:p>
      </dsp:txBody>
      <dsp:txXfrm>
        <a:off x="2644572" y="2476941"/>
        <a:ext cx="2207630" cy="555961"/>
      </dsp:txXfrm>
    </dsp:sp>
    <dsp:sp modelId="{76AA2D46-C8B4-42EA-95A4-77CCA20894BE}">
      <dsp:nvSpPr>
        <dsp:cNvPr id="0" name=""/>
        <dsp:cNvSpPr/>
      </dsp:nvSpPr>
      <dsp:spPr>
        <a:xfrm>
          <a:off x="2602388" y="3032902"/>
          <a:ext cx="2249814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9770BE8-CEBA-4D9F-BC8C-B754F0F49741}">
      <dsp:nvSpPr>
        <dsp:cNvPr id="0" name=""/>
        <dsp:cNvSpPr/>
      </dsp:nvSpPr>
      <dsp:spPr>
        <a:xfrm>
          <a:off x="0" y="3061297"/>
          <a:ext cx="48562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F015C7-B15E-4226-B250-68AC2CD619AA}">
      <dsp:nvSpPr>
        <dsp:cNvPr id="0" name=""/>
        <dsp:cNvSpPr/>
      </dsp:nvSpPr>
      <dsp:spPr>
        <a:xfrm>
          <a:off x="0" y="3061297"/>
          <a:ext cx="2593338" cy="61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Концентрация МСП</a:t>
          </a:r>
          <a:endParaRPr lang="de-DE" sz="1700" kern="1200" dirty="0"/>
        </a:p>
      </dsp:txBody>
      <dsp:txXfrm>
        <a:off x="0" y="3061297"/>
        <a:ext cx="2593338" cy="612154"/>
      </dsp:txXfrm>
    </dsp:sp>
    <dsp:sp modelId="{F8848BEB-3999-4105-BE3B-57FED96D320C}">
      <dsp:nvSpPr>
        <dsp:cNvPr id="0" name=""/>
        <dsp:cNvSpPr/>
      </dsp:nvSpPr>
      <dsp:spPr>
        <a:xfrm>
          <a:off x="2635735" y="3089095"/>
          <a:ext cx="2218799" cy="55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45% в 10 субъектах РФ</a:t>
          </a:r>
          <a:endParaRPr lang="de-DE" sz="1700" kern="1200" dirty="0"/>
        </a:p>
      </dsp:txBody>
      <dsp:txXfrm>
        <a:off x="2635735" y="3089095"/>
        <a:ext cx="2218799" cy="555961"/>
      </dsp:txXfrm>
    </dsp:sp>
    <dsp:sp modelId="{433F8E24-261B-477D-A75E-227F3D9B4999}">
      <dsp:nvSpPr>
        <dsp:cNvPr id="0" name=""/>
        <dsp:cNvSpPr/>
      </dsp:nvSpPr>
      <dsp:spPr>
        <a:xfrm>
          <a:off x="2593338" y="3645056"/>
          <a:ext cx="2261196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4782D1E-B42B-4183-8FB6-86E5998C5155}">
      <dsp:nvSpPr>
        <dsp:cNvPr id="0" name=""/>
        <dsp:cNvSpPr/>
      </dsp:nvSpPr>
      <dsp:spPr>
        <a:xfrm>
          <a:off x="0" y="3673452"/>
          <a:ext cx="48562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C29DEC-0F51-4F53-8F44-758A133A5E02}">
      <dsp:nvSpPr>
        <dsp:cNvPr id="0" name=""/>
        <dsp:cNvSpPr/>
      </dsp:nvSpPr>
      <dsp:spPr>
        <a:xfrm>
          <a:off x="0" y="3673452"/>
          <a:ext cx="2603373" cy="61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Доля граждан, начинающих бизнес</a:t>
          </a:r>
          <a:endParaRPr lang="de-DE" sz="1700" kern="1200" dirty="0"/>
        </a:p>
      </dsp:txBody>
      <dsp:txXfrm>
        <a:off x="0" y="3673452"/>
        <a:ext cx="2603373" cy="612154"/>
      </dsp:txXfrm>
    </dsp:sp>
    <dsp:sp modelId="{C6A8DE96-1B00-44C1-86F7-B512C455C218}">
      <dsp:nvSpPr>
        <dsp:cNvPr id="0" name=""/>
        <dsp:cNvSpPr/>
      </dsp:nvSpPr>
      <dsp:spPr>
        <a:xfrm>
          <a:off x="2645557" y="3701250"/>
          <a:ext cx="2207630" cy="55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4,7%</a:t>
          </a:r>
          <a:endParaRPr lang="de-DE" sz="1700" kern="1200" dirty="0"/>
        </a:p>
      </dsp:txBody>
      <dsp:txXfrm>
        <a:off x="2645557" y="3701250"/>
        <a:ext cx="2207630" cy="555961"/>
      </dsp:txXfrm>
    </dsp:sp>
    <dsp:sp modelId="{0CD890F6-8724-45DE-A1D3-19A298D88402}">
      <dsp:nvSpPr>
        <dsp:cNvPr id="0" name=""/>
        <dsp:cNvSpPr/>
      </dsp:nvSpPr>
      <dsp:spPr>
        <a:xfrm>
          <a:off x="2603373" y="4257211"/>
          <a:ext cx="2249814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88031-8AF9-41A6-A0BB-9525617B0E99}">
      <dsp:nvSpPr>
        <dsp:cNvPr id="0" name=""/>
        <dsp:cNvSpPr/>
      </dsp:nvSpPr>
      <dsp:spPr>
        <a:xfrm>
          <a:off x="3582" y="0"/>
          <a:ext cx="2149489" cy="2825004"/>
        </a:xfrm>
        <a:prstGeom prst="upArrow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A4DE3CB2-14B5-4046-A0F1-98ABA441CE88}">
      <dsp:nvSpPr>
        <dsp:cNvPr id="0" name=""/>
        <dsp:cNvSpPr/>
      </dsp:nvSpPr>
      <dsp:spPr>
        <a:xfrm>
          <a:off x="2217556" y="0"/>
          <a:ext cx="3647618" cy="28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" tIns="0" rIns="7112" bIns="7112" numCol="1" spcCol="1270" anchor="ctr" anchorCtr="0">
          <a:noAutofit/>
        </a:bodyPr>
        <a:lstStyle/>
        <a:p>
          <a:pPr marL="0" lvl="0" indent="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i="1" kern="1200" dirty="0">
              <a:latin typeface="+mn-lt"/>
            </a:rPr>
            <a:t>Рост выданных МСБ кредитов </a:t>
          </a:r>
          <a:r>
            <a:rPr lang="ru-RU" sz="1700" kern="1200" dirty="0">
              <a:latin typeface="+mn-lt"/>
            </a:rPr>
            <a:t>на </a:t>
          </a:r>
          <a:r>
            <a:rPr lang="ru-RU" sz="1700" b="1" kern="1200" dirty="0">
              <a:latin typeface="+mn-lt"/>
            </a:rPr>
            <a:t>15,4%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i="1" kern="1200" dirty="0">
              <a:latin typeface="+mn-lt"/>
            </a:rPr>
            <a:t>Снижение средневзвешенной процентной ставки</a:t>
          </a:r>
          <a:r>
            <a:rPr lang="ru-RU" sz="1700" kern="1200" dirty="0">
              <a:latin typeface="+mn-lt"/>
            </a:rPr>
            <a:t> по кредитам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+mn-lt"/>
            </a:rPr>
            <a:t>Налоговые каникулы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+mn-lt"/>
            </a:rPr>
            <a:t>Надзорные каникулы</a:t>
          </a:r>
        </a:p>
      </dsp:txBody>
      <dsp:txXfrm>
        <a:off x="2217556" y="0"/>
        <a:ext cx="3647618" cy="2825004"/>
      </dsp:txXfrm>
    </dsp:sp>
    <dsp:sp modelId="{A622E04B-208B-4625-85A0-122CC8D7D384}">
      <dsp:nvSpPr>
        <dsp:cNvPr id="0" name=""/>
        <dsp:cNvSpPr/>
      </dsp:nvSpPr>
      <dsp:spPr>
        <a:xfrm>
          <a:off x="648429" y="3060421"/>
          <a:ext cx="2149489" cy="2825004"/>
        </a:xfrm>
        <a:prstGeom prst="downArrow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DB4DBB-47F5-4BA7-BD65-5219B4A35B73}">
      <dsp:nvSpPr>
        <dsp:cNvPr id="0" name=""/>
        <dsp:cNvSpPr/>
      </dsp:nvSpPr>
      <dsp:spPr>
        <a:xfrm>
          <a:off x="2862403" y="3060421"/>
          <a:ext cx="3647618" cy="28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" tIns="0" rIns="7112" bIns="7112" numCol="1" spcCol="1270" anchor="ctr" anchorCtr="0">
          <a:noAutofit/>
        </a:bodyPr>
        <a:lstStyle/>
        <a:p>
          <a:pPr marL="0" lvl="0" indent="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i="1" kern="1200" dirty="0">
              <a:latin typeface="+mn-lt"/>
            </a:rPr>
            <a:t>Высокий процент </a:t>
          </a:r>
          <a:r>
            <a:rPr lang="ru-RU" sz="1700" kern="1200" dirty="0">
              <a:latin typeface="+mn-lt"/>
            </a:rPr>
            <a:t>коммерческого кредита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>
              <a:latin typeface="+mn-lt"/>
            </a:rPr>
            <a:t>Доля </a:t>
          </a:r>
          <a:r>
            <a:rPr lang="ru-RU" sz="1700" i="1" kern="1200">
              <a:latin typeface="+mn-lt"/>
            </a:rPr>
            <a:t>просроченной</a:t>
          </a:r>
          <a:r>
            <a:rPr lang="ru-RU" sz="1700" kern="1200">
              <a:latin typeface="+mn-lt"/>
            </a:rPr>
            <a:t> задолженности – </a:t>
          </a:r>
          <a:r>
            <a:rPr lang="ru-RU" sz="1700" b="1" kern="1200">
              <a:latin typeface="+mn-lt"/>
            </a:rPr>
            <a:t>15%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i="1" kern="1200" dirty="0">
              <a:latin typeface="+mn-lt"/>
            </a:rPr>
            <a:t>Лёгкость</a:t>
          </a:r>
          <a:r>
            <a:rPr lang="ru-RU" sz="1700" kern="1200" dirty="0">
              <a:latin typeface="+mn-lt"/>
            </a:rPr>
            <a:t> получения кредита?!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>
              <a:latin typeface="+mn-lt"/>
            </a:rPr>
            <a:t>У </a:t>
          </a:r>
          <a:r>
            <a:rPr lang="ru-RU" sz="1700" b="1" kern="1200">
              <a:latin typeface="+mn-lt"/>
            </a:rPr>
            <a:t>16%</a:t>
          </a:r>
          <a:r>
            <a:rPr lang="ru-RU" sz="1700" kern="1200">
              <a:latin typeface="+mn-lt"/>
            </a:rPr>
            <a:t> </a:t>
          </a:r>
          <a:r>
            <a:rPr lang="ru-RU" sz="1700" i="1" kern="1200">
              <a:latin typeface="+mn-lt"/>
            </a:rPr>
            <a:t>блокировали</a:t>
          </a:r>
          <a:r>
            <a:rPr lang="ru-RU" sz="1700" kern="1200">
              <a:latin typeface="+mn-lt"/>
            </a:rPr>
            <a:t> счета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+mn-lt"/>
            </a:rPr>
            <a:t>Неуплата (частичная) налогов</a:t>
          </a:r>
        </a:p>
      </dsp:txBody>
      <dsp:txXfrm>
        <a:off x="2862403" y="3060421"/>
        <a:ext cx="3647618" cy="2825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307C6-7BD1-407C-956C-52A72F749428}">
      <dsp:nvSpPr>
        <dsp:cNvPr id="0" name=""/>
        <dsp:cNvSpPr/>
      </dsp:nvSpPr>
      <dsp:spPr>
        <a:xfrm>
          <a:off x="317699" y="751"/>
          <a:ext cx="985412" cy="9854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478B5-DAE8-454A-9AC6-403E0FBFC9A1}">
      <dsp:nvSpPr>
        <dsp:cNvPr id="0" name=""/>
        <dsp:cNvSpPr/>
      </dsp:nvSpPr>
      <dsp:spPr>
        <a:xfrm>
          <a:off x="527704" y="210757"/>
          <a:ext cx="565400" cy="565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5D0D6-2841-4BC1-9985-50BA640A9D5C}">
      <dsp:nvSpPr>
        <dsp:cNvPr id="0" name=""/>
        <dsp:cNvSpPr/>
      </dsp:nvSpPr>
      <dsp:spPr>
        <a:xfrm>
          <a:off x="2690" y="1293095"/>
          <a:ext cx="1615429" cy="76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/>
            <a:t>Правовая защита предпринимателей</a:t>
          </a:r>
        </a:p>
      </dsp:txBody>
      <dsp:txXfrm>
        <a:off x="2690" y="1293095"/>
        <a:ext cx="1615429" cy="767329"/>
      </dsp:txXfrm>
    </dsp:sp>
    <dsp:sp modelId="{CE23D101-0EA1-4FB7-B549-723651F9768F}">
      <dsp:nvSpPr>
        <dsp:cNvPr id="0" name=""/>
        <dsp:cNvSpPr/>
      </dsp:nvSpPr>
      <dsp:spPr>
        <a:xfrm>
          <a:off x="2215829" y="751"/>
          <a:ext cx="985412" cy="9854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A4EDC6-D1DF-4BAE-8348-D081A73BD191}">
      <dsp:nvSpPr>
        <dsp:cNvPr id="0" name=""/>
        <dsp:cNvSpPr/>
      </dsp:nvSpPr>
      <dsp:spPr>
        <a:xfrm>
          <a:off x="2425834" y="210757"/>
          <a:ext cx="565400" cy="565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98CB62-C271-4846-84A4-D175D877F4B0}">
      <dsp:nvSpPr>
        <dsp:cNvPr id="0" name=""/>
        <dsp:cNvSpPr/>
      </dsp:nvSpPr>
      <dsp:spPr>
        <a:xfrm>
          <a:off x="1900820" y="1293095"/>
          <a:ext cx="1615429" cy="76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Формирование благоприятной бизнес-среды</a:t>
          </a:r>
          <a:endParaRPr lang="de-DE" sz="1100" kern="1200" dirty="0"/>
        </a:p>
      </dsp:txBody>
      <dsp:txXfrm>
        <a:off x="1900820" y="1293095"/>
        <a:ext cx="1615429" cy="767329"/>
      </dsp:txXfrm>
    </dsp:sp>
    <dsp:sp modelId="{A66CBE4C-7199-4078-93D7-52857371148E}">
      <dsp:nvSpPr>
        <dsp:cNvPr id="0" name=""/>
        <dsp:cNvSpPr/>
      </dsp:nvSpPr>
      <dsp:spPr>
        <a:xfrm>
          <a:off x="4113958" y="751"/>
          <a:ext cx="985412" cy="9854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7DF252-141A-4753-908E-FDD679F2F0E7}">
      <dsp:nvSpPr>
        <dsp:cNvPr id="0" name=""/>
        <dsp:cNvSpPr/>
      </dsp:nvSpPr>
      <dsp:spPr>
        <a:xfrm>
          <a:off x="4323964" y="210757"/>
          <a:ext cx="565400" cy="5654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B7C58-B892-4EF4-BE7E-B3A4F5F246C9}">
      <dsp:nvSpPr>
        <dsp:cNvPr id="0" name=""/>
        <dsp:cNvSpPr/>
      </dsp:nvSpPr>
      <dsp:spPr>
        <a:xfrm>
          <a:off x="3798950" y="1293095"/>
          <a:ext cx="1615429" cy="76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Оперативное информационно-аналитическое сопровождение и экспертная поддержка</a:t>
          </a:r>
          <a:endParaRPr lang="de-DE" sz="1100" kern="1200" dirty="0"/>
        </a:p>
      </dsp:txBody>
      <dsp:txXfrm>
        <a:off x="3798950" y="1293095"/>
        <a:ext cx="1615429" cy="767329"/>
      </dsp:txXfrm>
    </dsp:sp>
    <dsp:sp modelId="{9AE31365-A3F7-4815-9731-DA54892FBF8D}">
      <dsp:nvSpPr>
        <dsp:cNvPr id="0" name=""/>
        <dsp:cNvSpPr/>
      </dsp:nvSpPr>
      <dsp:spPr>
        <a:xfrm>
          <a:off x="6012088" y="751"/>
          <a:ext cx="985412" cy="9854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8F089E-01CD-4966-B7A8-9B70E92784CD}">
      <dsp:nvSpPr>
        <dsp:cNvPr id="0" name=""/>
        <dsp:cNvSpPr/>
      </dsp:nvSpPr>
      <dsp:spPr>
        <a:xfrm>
          <a:off x="6222094" y="210757"/>
          <a:ext cx="565400" cy="5654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7E2BC-DBD5-4A6B-A106-33FD26CCA183}">
      <dsp:nvSpPr>
        <dsp:cNvPr id="0" name=""/>
        <dsp:cNvSpPr/>
      </dsp:nvSpPr>
      <dsp:spPr>
        <a:xfrm>
          <a:off x="5697079" y="1293095"/>
          <a:ext cx="1615429" cy="76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Стимулирование развития предпринимательской активности</a:t>
          </a:r>
          <a:endParaRPr lang="de-DE" sz="1100" kern="1200" dirty="0"/>
        </a:p>
      </dsp:txBody>
      <dsp:txXfrm>
        <a:off x="5697079" y="1293095"/>
        <a:ext cx="1615429" cy="767329"/>
      </dsp:txXfrm>
    </dsp:sp>
    <dsp:sp modelId="{08D04F55-37AF-4B5D-B7E7-B70185DEE742}">
      <dsp:nvSpPr>
        <dsp:cNvPr id="0" name=""/>
        <dsp:cNvSpPr/>
      </dsp:nvSpPr>
      <dsp:spPr>
        <a:xfrm>
          <a:off x="1266764" y="2464281"/>
          <a:ext cx="985412" cy="9854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DB38E-FFB2-42FB-9DE9-84C6EFFDC039}">
      <dsp:nvSpPr>
        <dsp:cNvPr id="0" name=""/>
        <dsp:cNvSpPr/>
      </dsp:nvSpPr>
      <dsp:spPr>
        <a:xfrm>
          <a:off x="1476769" y="2674287"/>
          <a:ext cx="565400" cy="565400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7DFCC-7880-462E-A693-9DEE118691B3}">
      <dsp:nvSpPr>
        <dsp:cNvPr id="0" name=""/>
        <dsp:cNvSpPr/>
      </dsp:nvSpPr>
      <dsp:spPr>
        <a:xfrm>
          <a:off x="951755" y="3756625"/>
          <a:ext cx="1615429" cy="76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Содействие развитию системы образования и подготовки кадров для предпринимательской деятельности </a:t>
          </a:r>
          <a:endParaRPr lang="de-DE" sz="1100" kern="1200" dirty="0"/>
        </a:p>
      </dsp:txBody>
      <dsp:txXfrm>
        <a:off x="951755" y="3756625"/>
        <a:ext cx="1615429" cy="767329"/>
      </dsp:txXfrm>
    </dsp:sp>
    <dsp:sp modelId="{4465E808-083E-475D-B1AB-3473060C3519}">
      <dsp:nvSpPr>
        <dsp:cNvPr id="0" name=""/>
        <dsp:cNvSpPr/>
      </dsp:nvSpPr>
      <dsp:spPr>
        <a:xfrm>
          <a:off x="3164893" y="2464281"/>
          <a:ext cx="985412" cy="9854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0C9092-BCD0-4E45-82AF-3DCC997F4B68}">
      <dsp:nvSpPr>
        <dsp:cNvPr id="0" name=""/>
        <dsp:cNvSpPr/>
      </dsp:nvSpPr>
      <dsp:spPr>
        <a:xfrm>
          <a:off x="3374899" y="2674287"/>
          <a:ext cx="565400" cy="5654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C41DF-F93A-49ED-988F-A20F2A04A6BF}">
      <dsp:nvSpPr>
        <dsp:cNvPr id="0" name=""/>
        <dsp:cNvSpPr/>
      </dsp:nvSpPr>
      <dsp:spPr>
        <a:xfrm>
          <a:off x="2849885" y="3756625"/>
          <a:ext cx="1615429" cy="76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Развитие международного сотрудничества</a:t>
          </a:r>
          <a:endParaRPr lang="de-DE" sz="1100" kern="1200" dirty="0"/>
        </a:p>
      </dsp:txBody>
      <dsp:txXfrm>
        <a:off x="2849885" y="3756625"/>
        <a:ext cx="1615429" cy="767329"/>
      </dsp:txXfrm>
    </dsp:sp>
    <dsp:sp modelId="{85B4A921-5BB3-4F3B-A812-8CB68E53F0FC}">
      <dsp:nvSpPr>
        <dsp:cNvPr id="0" name=""/>
        <dsp:cNvSpPr/>
      </dsp:nvSpPr>
      <dsp:spPr>
        <a:xfrm>
          <a:off x="5063023" y="2464281"/>
          <a:ext cx="985412" cy="9854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648F0D-30F5-4643-A4F5-345BC3A70339}">
      <dsp:nvSpPr>
        <dsp:cNvPr id="0" name=""/>
        <dsp:cNvSpPr/>
      </dsp:nvSpPr>
      <dsp:spPr>
        <a:xfrm>
          <a:off x="5273029" y="2674287"/>
          <a:ext cx="565400" cy="5654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7281D0-EF7B-4A9A-8FCB-38C781B845BC}">
      <dsp:nvSpPr>
        <dsp:cNvPr id="0" name=""/>
        <dsp:cNvSpPr/>
      </dsp:nvSpPr>
      <dsp:spPr>
        <a:xfrm>
          <a:off x="4748015" y="3756625"/>
          <a:ext cx="1615429" cy="76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Отраслевое развитие</a:t>
          </a:r>
          <a:endParaRPr lang="de-DE" sz="1100" kern="1200" dirty="0"/>
        </a:p>
      </dsp:txBody>
      <dsp:txXfrm>
        <a:off x="4748015" y="3756625"/>
        <a:ext cx="1615429" cy="767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65A9B-DEE2-4FF6-833E-E1EEDC05725E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441F5-651A-47BA-8F39-C130D4C719E1}">
      <dsp:nvSpPr>
        <dsp:cNvPr id="0" name=""/>
        <dsp:cNvSpPr/>
      </dsp:nvSpPr>
      <dsp:spPr>
        <a:xfrm>
          <a:off x="0" y="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Мониторинг операций по счетам</a:t>
          </a:r>
          <a:endParaRPr lang="en-US" sz="1700" kern="1200"/>
        </a:p>
      </dsp:txBody>
      <dsp:txXfrm>
        <a:off x="0" y="0"/>
        <a:ext cx="6492875" cy="638175"/>
      </dsp:txXfrm>
    </dsp:sp>
    <dsp:sp modelId="{8D8BFF61-5529-4926-A7B6-71337E19FAD5}">
      <dsp:nvSpPr>
        <dsp:cNvPr id="0" name=""/>
        <dsp:cNvSpPr/>
      </dsp:nvSpPr>
      <dsp:spPr>
        <a:xfrm>
          <a:off x="0" y="638175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D854E-E194-40E5-A0E1-171E4940E311}">
      <dsp:nvSpPr>
        <dsp:cNvPr id="0" name=""/>
        <dsp:cNvSpPr/>
      </dsp:nvSpPr>
      <dsp:spPr>
        <a:xfrm>
          <a:off x="0" y="6381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Предварительный акцепт любых расходных операций</a:t>
          </a:r>
          <a:endParaRPr lang="en-US" sz="1700" kern="1200"/>
        </a:p>
      </dsp:txBody>
      <dsp:txXfrm>
        <a:off x="0" y="638175"/>
        <a:ext cx="6492875" cy="638175"/>
      </dsp:txXfrm>
    </dsp:sp>
    <dsp:sp modelId="{345F3D67-6661-4C61-9B2B-71BD7E83CD68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CF286-1660-4695-A4F6-EC5F159C13D3}">
      <dsp:nvSpPr>
        <dsp:cNvPr id="0" name=""/>
        <dsp:cNvSpPr/>
      </dsp:nvSpPr>
      <dsp:spPr>
        <a:xfrm>
          <a:off x="0" y="12763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Регулярные документарные проверки исполнения сметы проекта</a:t>
          </a:r>
          <a:endParaRPr lang="en-US" sz="1700" kern="1200"/>
        </a:p>
      </dsp:txBody>
      <dsp:txXfrm>
        <a:off x="0" y="1276350"/>
        <a:ext cx="6492875" cy="638175"/>
      </dsp:txXfrm>
    </dsp:sp>
    <dsp:sp modelId="{9046F988-934A-4CFA-8AE6-B577F5E247A9}">
      <dsp:nvSpPr>
        <dsp:cNvPr id="0" name=""/>
        <dsp:cNvSpPr/>
      </dsp:nvSpPr>
      <dsp:spPr>
        <a:xfrm>
          <a:off x="0" y="1914524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BCD06-EC78-4941-A29D-CE81B27F836D}">
      <dsp:nvSpPr>
        <dsp:cNvPr id="0" name=""/>
        <dsp:cNvSpPr/>
      </dsp:nvSpPr>
      <dsp:spPr>
        <a:xfrm>
          <a:off x="0" y="19145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Систематический контроль хода реализации проекта</a:t>
          </a:r>
          <a:endParaRPr lang="en-US" sz="1700" kern="1200"/>
        </a:p>
      </dsp:txBody>
      <dsp:txXfrm>
        <a:off x="0" y="1914525"/>
        <a:ext cx="6492875" cy="638175"/>
      </dsp:txXfrm>
    </dsp:sp>
    <dsp:sp modelId="{FC281E1D-B3A7-48DE-80B5-D4A2F4270A9F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32FB8-A427-42DA-9EB1-CB94C4240D48}">
      <dsp:nvSpPr>
        <dsp:cNvPr id="0" name=""/>
        <dsp:cNvSpPr/>
      </dsp:nvSpPr>
      <dsp:spPr>
        <a:xfrm>
          <a:off x="0" y="255270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Проведение выездных контрольных мероприятий</a:t>
          </a:r>
          <a:endParaRPr lang="en-US" sz="1700" kern="1200"/>
        </a:p>
      </dsp:txBody>
      <dsp:txXfrm>
        <a:off x="0" y="2552700"/>
        <a:ext cx="6492875" cy="638175"/>
      </dsp:txXfrm>
    </dsp:sp>
    <dsp:sp modelId="{F840457A-93E0-431F-9735-89DD36FFF1C6}">
      <dsp:nvSpPr>
        <dsp:cNvPr id="0" name=""/>
        <dsp:cNvSpPr/>
      </dsp:nvSpPr>
      <dsp:spPr>
        <a:xfrm>
          <a:off x="0" y="3190874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61B5C-0CDB-46A3-9F08-F8B656768EC9}">
      <dsp:nvSpPr>
        <dsp:cNvPr id="0" name=""/>
        <dsp:cNvSpPr/>
      </dsp:nvSpPr>
      <dsp:spPr>
        <a:xfrm>
          <a:off x="0" y="31908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Регулярный мониторинг финансового состояния и фактов деятельности</a:t>
          </a:r>
          <a:endParaRPr lang="en-US" sz="1700" kern="1200"/>
        </a:p>
      </dsp:txBody>
      <dsp:txXfrm>
        <a:off x="0" y="3190875"/>
        <a:ext cx="6492875" cy="638175"/>
      </dsp:txXfrm>
    </dsp:sp>
    <dsp:sp modelId="{D77C5AE1-B683-41CB-8950-890649252AD0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84835-E4E3-485D-A128-2EFC38847591}">
      <dsp:nvSpPr>
        <dsp:cNvPr id="0" name=""/>
        <dsp:cNvSpPr/>
      </dsp:nvSpPr>
      <dsp:spPr>
        <a:xfrm>
          <a:off x="0" y="38290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Мониторинг обеспечения возврата займа</a:t>
          </a:r>
          <a:endParaRPr lang="en-US" sz="1700" kern="1200"/>
        </a:p>
      </dsp:txBody>
      <dsp:txXfrm>
        <a:off x="0" y="3829050"/>
        <a:ext cx="6492875" cy="638175"/>
      </dsp:txXfrm>
    </dsp:sp>
    <dsp:sp modelId="{69427149-7CAF-49FE-BDA1-8FB4193B7FF5}">
      <dsp:nvSpPr>
        <dsp:cNvPr id="0" name=""/>
        <dsp:cNvSpPr/>
      </dsp:nvSpPr>
      <dsp:spPr>
        <a:xfrm>
          <a:off x="0" y="4467225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80F77-818F-40A2-BB5B-2D03A4FAE33D}">
      <dsp:nvSpPr>
        <dsp:cNvPr id="0" name=""/>
        <dsp:cNvSpPr/>
      </dsp:nvSpPr>
      <dsp:spPr>
        <a:xfrm>
          <a:off x="0" y="44672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Контроль соблюдения сроков перечисления платежей</a:t>
          </a:r>
          <a:endParaRPr lang="en-US" sz="1700" kern="1200"/>
        </a:p>
      </dsp:txBody>
      <dsp:txXfrm>
        <a:off x="0" y="4467225"/>
        <a:ext cx="6492875" cy="6381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2D7A-763A-4DEC-9784-65EE72584959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92ADE6-EA28-40AF-819F-C9BBA66BDE00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F0F1D-2B4E-46C0-BB82-04178A61C0B8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Расширить список приоритетных отраслей деятельности малого бизнеса для программ льготного кредитования</a:t>
          </a:r>
        </a:p>
      </dsp:txBody>
      <dsp:txXfrm>
        <a:off x="1131174" y="4597"/>
        <a:ext cx="5382429" cy="979371"/>
      </dsp:txXfrm>
    </dsp:sp>
    <dsp:sp modelId="{AB6F9024-44F1-4AD1-8DE0-F6FA83E441B2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FB842F-F570-48E5-A4C5-4E4E0DEAE852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C01933-D4D7-442B-9F15-31D38C4A7A88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Обеспечить снижение ставки по программам льготного кредитования субъектов ИМП</a:t>
          </a:r>
          <a:endParaRPr lang="de-DE" sz="1600" kern="1200"/>
        </a:p>
      </dsp:txBody>
      <dsp:txXfrm>
        <a:off x="1131174" y="1228812"/>
        <a:ext cx="5382429" cy="979371"/>
      </dsp:txXfrm>
    </dsp:sp>
    <dsp:sp modelId="{0D039553-FBD5-41F1-BD09-27D0C93F78AF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2EC87D-48FF-4F97-9D8C-76E0F4C2054A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9EB12-E80B-45C0-A1F3-F9527D40B23D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Максимально снизить требования о предоставлении предметов обеспечения для малого бизнеса</a:t>
          </a:r>
          <a:endParaRPr lang="de-DE" sz="1600" kern="1200"/>
        </a:p>
      </dsp:txBody>
      <dsp:txXfrm>
        <a:off x="1131174" y="2453027"/>
        <a:ext cx="5382429" cy="979371"/>
      </dsp:txXfrm>
    </dsp:sp>
    <dsp:sp modelId="{2101CAC8-F450-4566-9CB3-719CC77214DA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2E1F4-2E3E-461A-AB11-9001822405CB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0279C1-70D0-4E22-8E23-BE73BB1922D5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Увеличить максимально возможный срок кредитования для МБ</a:t>
          </a:r>
          <a:endParaRPr lang="de-DE" sz="1600" kern="1200"/>
        </a:p>
      </dsp:txBody>
      <dsp:txXfrm>
        <a:off x="1131174" y="3677241"/>
        <a:ext cx="5382429" cy="979371"/>
      </dsp:txXfrm>
    </dsp:sp>
    <dsp:sp modelId="{748CBBF5-68A9-4D76-B847-58BAFADFC998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2B9CA8-F70B-44DA-A554-AAAB261DB5AF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59423-E27B-4107-9737-26D0286E347E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Программы доступного лизинга для производственных субъектов ИМП</a:t>
          </a:r>
          <a:endParaRPr lang="de-DE" sz="1600" kern="1200"/>
        </a:p>
      </dsp:txBody>
      <dsp:txXfrm>
        <a:off x="1131174" y="4901456"/>
        <a:ext cx="5382429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26849-503C-44D6-85A5-200722CCAD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21654-B5C8-4DAB-9B4A-4F6B36BD1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699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625350-E825-41B5-B083-4A255DE27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AC7071-791B-4FCE-BF68-7CF56CD79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DD63E-8054-483E-AD67-91781A61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3C05-2C12-48A6-9058-A59320BFA681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401A34-3A65-4D26-98C4-7E14C005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F5AF6C-1747-4122-ADC8-F2E64AC1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53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1A897B-8CD5-4390-891A-270A0B8A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073B1F4-DC8D-4C42-AC1A-F68BB4FB7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4973F6-7BB1-4D3A-97B7-FD1A2BE3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9B05-6494-459B-B189-22870FD78556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5D29C3-21D2-4B57-8FDE-DA7A61E4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4B3709-A8C6-4443-A8E9-07848481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29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6810A02-D59E-4AFF-9D2D-D103080B5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9FF5A40-CE4E-4935-8981-86E2E3038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E85839-5E54-4BDB-B161-8273A2DF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1169-61ED-44B8-838C-D1397E131E47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35E972-2B37-4DE7-ADFF-94CD2AB4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48BA46-50CA-4E97-B062-D1EBA9CF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95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797163-EF42-4EAD-888B-405DEA4BA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FCC1DA7-D1D5-46C6-98CF-FD6746A19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F34C63-97F5-4E7A-97D8-C890684A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A29FD7-A340-4694-AFF8-63265D24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2B9984-2EBD-4775-B319-560585CE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A6CBA-DCA6-44AA-8B05-D01569BCE74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382104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C9D9C0-B321-4C95-9C35-BFB7CE5E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49753C-E5A7-442D-A4B8-F953AE84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465196-3CDC-4EBF-A584-5F2156EB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EDD884-A688-4676-9125-2BEF6A4E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638449-175F-45AD-8F29-DF7E2AEE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7F9C9-D36B-49E1-B2E6-4B1D7C0AA51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69471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E43C76-A8C4-463B-A998-3D1E2094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463691-8C76-4208-AEE2-0053BECA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CA69BD-BE57-4F73-B2FB-A1ECF87F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32CBD1-EA7F-4A1A-A720-C915BBCB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65149C-67A9-4990-A114-AE8543C2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8575-C7CF-42A7-AC8E-29049F6C65C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902533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863C64-A941-4BD4-98F4-EE62B9D6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3E4E1A-318D-4998-8FBC-1F2306997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CA2A7A-277C-4CEA-8B33-4BFAAD5F2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D5DAC4-BADB-42C2-9DB3-D8D7BB29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AA8321-C426-45FA-A9B6-EC409A7A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80958E-EB2C-4842-A918-37603564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7E0F-2F56-4C19-BB2F-94C125D7390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50726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46C36A-A032-4FD9-ADC5-8AC6BA23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D2CDE6-8EB7-4C35-A859-1D7CE19EE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FF29AFA-DF26-479C-BF16-565A83681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70D8086-12CF-4D4F-BC66-4853729B2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7B9A5C4-1403-4070-832C-3FA71AF5B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5C4B1A9-AB56-4DE6-B503-16C63406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1F14840-317B-4D07-A6D4-12615E9C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F0EE4F5-4B33-4B6D-9028-38E8BB74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CCF6-5C11-497E-88F3-0EF64CD13BB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038055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3E4775-C2AD-4596-91FB-69ED19BD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D37655-FD1E-4D89-9BF5-80F5C3C4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1B45C-3F58-4B27-9563-10CF7171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8F8C33D-B740-4E42-9C92-827DC2EE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2E2AB-A268-4AD1-8518-B14B22C6E53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47371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8CEFA9E-BBF3-4558-B3AA-0AB8543C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5EB6223-1FBC-4C1F-A806-31C204A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43D4FA1-E9C6-43A9-9B11-B758C4F1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514B-E3A7-49AA-BA3E-2D2570A9751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148849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3F878D-9D6C-4B4C-9D38-FC73EDEE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E78DE7-99DD-48B6-9AA4-A8C261A6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8F2DF5A-636F-4C84-857E-FF03BE34D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8609E4A-5F10-4118-8828-9175BD1F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EAC7FE-2C32-4EF2-B1AA-C00E2657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0D7D83-CB52-418A-ABCF-C86A7CB6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E8A97-5308-405F-A3D4-4098C55B299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384157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1A9E0B-FE8C-49BF-80DF-4D1A4DE1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2DFE47-411B-4116-A521-F9D4FF976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FF3B74-9C05-4CE4-9EE4-9200711B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BA1B-5EEF-4266-9904-3C125F869A28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515219-B927-47EF-83F5-E626A381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A6B8CB-E5BA-4A22-80D5-6200823A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46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8CA89D-0723-4B9C-8344-D0ABF1D6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A302438-A878-4C36-8125-CD5672DA0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52884FB-2A31-4BB0-BF09-76B55C152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5254EB-AFB1-4557-A16D-F83A0ABF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FC3212-9AE9-494F-B1E8-A9479A0B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496A631-09AE-443D-9D25-B836C073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6016E-4D63-4C28-8688-E6674A623F4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326313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C25E5A-1B44-42A3-BB2C-A082FCF8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F8A4998-6F33-455D-8A13-8785B24DD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D09D82-D3AD-431C-87C6-1423FAC8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EACD8F-B779-4209-9D3C-937F8816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09CA9F-5FEE-4516-9790-7B4324AF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1DEFF-C15E-4656-9098-C64B1AFD2EC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961262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757D562-E691-40E3-B57F-DDF84A4B8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107DAA-039F-4CFE-85BC-FD9341FD5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EBE5F5-BCF5-4D73-A512-31007F2D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8C4C41-2B1B-4A1B-B8FB-B79FF82B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FD1E3-6D2F-426F-A97F-54222710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2F1F8-ABD1-4F71-AE53-E1391208111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6545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6DE75-494A-43F2-B964-8060A79C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9DF740-DAF4-4FFB-B0EC-06CF0DB7E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DD3298-88F5-4AB7-8BB5-9BDADC94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7206-FC1B-4AEA-B584-B4BD17E858E9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3CF95F-A4E3-426D-BEBA-DA25A7B7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B78F0F-23E7-42E1-9722-50537FD5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8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E6E26B-8558-41F5-B4C2-CB8139F5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B7A45B-2F32-4403-9E11-6B21DDE32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04D49B3-EA84-4A7E-8B78-999FE4EE2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C313E0-8AA5-4839-97D2-FABAD068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CC41-3A55-4C06-8DA7-1CB0E605C0C3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8883C3-ADD7-4842-BF6D-651CEC52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B97297-A08E-47F3-8DF4-B264DAE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215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EEAB0-75CA-474B-8F55-D74AFA33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F418D2-6F54-4A3D-81AE-AACC53371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0155FB-7C47-470E-BEB6-EAB405C30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5A132AB-212A-4FF9-95ED-998DAE178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BBA38BD-BE1A-4B53-9AF9-BB428D57D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00FF883-AF0B-43AA-8077-5385ADE8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183-0D30-4212-9751-C89A37817420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362FC08-7564-4222-A7FD-E4EF379A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15A8124-C339-4B91-AC3F-007A8C9C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5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06452-41C5-4469-8BE9-3A1B546E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0DFE7E6-F4E4-4DD4-8FB3-328A7365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B863-EDB0-43CC-8062-AA9D37F5D34E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53F8037-06E0-419C-9780-14015033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8A0CAC5-C139-4E1A-AE56-B13133B5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15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0D66551-C652-46FC-BF55-DA08C180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5AB4-6301-4A99-A55A-C86EC90CC85A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F3E6C28-131D-47E4-B5F8-78F7D7F4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B317554-79D7-4936-8616-3C0D4DF2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93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1ECF48-809A-44E4-92BC-40E51745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62B306-713B-4391-81D0-004E8B48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083EA6-FE97-46F0-B790-F5E600769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BBB940-FED1-4596-BEF7-8BFFD57E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D6A-6F82-4956-927F-EC726EC13997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169B6B7-E955-4D53-AD80-79961626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6FD8D5-624F-4AA8-97DC-79498DB7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31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A36E87-7D86-4106-8829-9DD977BA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BA1C066-F622-43C9-91DE-DBA574982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13EACC-19D3-428D-B3FD-AF2D12658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49ADD3-4027-4CAA-AD39-A4AABC35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C7DD-76CE-4F6B-8FB5-E582D962D964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430A3F-DA0C-4A65-95DF-8F989974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7A146E-DD95-410E-820A-6FC23D06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2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397D72-A858-4802-8AD8-0C4548B0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808BE2-FDCF-4CA7-B4F1-A50A47F5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888E0C-696E-4B50-AEDE-366CAB4B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B3DD-E9CD-497E-A222-27E7D5186FFE}" type="datetime1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3E8709-FFCB-42DA-8C0B-07F81CC0D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D1FF24-B1FC-4680-9BCA-3718F007C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6ADA-1F4E-4EA0-99C4-1423965C5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33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4D1F118-ABE7-4EC0-8C91-9DBF23122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74208804-C003-4BB9-BDC3-4539976B4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ED3FC65-DD3D-4B6C-A078-0985E70677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A47168A-B7C3-4D69-8BB3-FF34A1A207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7679AF5-FB3E-4884-8955-55BF2AF93D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A6E2DC-1268-4629-A69E-32F47A8160AB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4B195E-E0B4-4D19-966E-A3DEBD762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ru-RU" sz="3800" dirty="0"/>
              <a:t>Предложение по повышению доступности финансовых ресурсов для малого бизнеса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E9A3FF-903B-46C7-9D25-F435FDAA5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ru-RU" sz="1900" dirty="0"/>
              <a:t>Подготовили:</a:t>
            </a:r>
          </a:p>
          <a:p>
            <a:pPr algn="l"/>
            <a:r>
              <a:rPr lang="ru-RU" sz="1900" dirty="0"/>
              <a:t>студенты группы ОЗМ-ФМ-18</a:t>
            </a:r>
          </a:p>
          <a:p>
            <a:pPr algn="l"/>
            <a:r>
              <a:rPr lang="ru-RU" sz="1900" dirty="0"/>
              <a:t>Блинова Елена и </a:t>
            </a:r>
            <a:r>
              <a:rPr lang="ru-RU" sz="1900" dirty="0" err="1"/>
              <a:t>Веселухина</a:t>
            </a:r>
            <a:r>
              <a:rPr lang="ru-RU" sz="1900" dirty="0"/>
              <a:t> Полина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DEA17A-FC3F-4C5E-9D5E-6BEBE3CBC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2" r="2145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8003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5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7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</a:rPr>
              <a:t>Мониторинг выданных заёмщику средств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5" name="Объект 68">
            <a:extLst>
              <a:ext uri="{FF2B5EF4-FFF2-40B4-BE49-F238E27FC236}">
                <a16:creationId xmlns="" xmlns:a16="http://schemas.microsoft.com/office/drawing/2014/main" id="{6ABBB415-8915-4FAE-BDD4-F1F91F7A3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853719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A8265A9B-DEE2-4FF6-833E-E1EEDC057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5">
                                            <p:graphicEl>
                                              <a:dgm id="{A8265A9B-DEE2-4FF6-833E-E1EEDC057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">
                                            <p:graphicEl>
                                              <a:dgm id="{A8265A9B-DEE2-4FF6-833E-E1EEDC057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5">
                                            <p:graphicEl>
                                              <a:dgm id="{A8265A9B-DEE2-4FF6-833E-E1EEDC057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0AF441F5-651A-47BA-8F39-C130D4C71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5">
                                            <p:graphicEl>
                                              <a:dgm id="{0AF441F5-651A-47BA-8F39-C130D4C71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5">
                                            <p:graphicEl>
                                              <a:dgm id="{0AF441F5-651A-47BA-8F39-C130D4C71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5">
                                            <p:graphicEl>
                                              <a:dgm id="{0AF441F5-651A-47BA-8F39-C130D4C71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8D8BFF61-5529-4926-A7B6-71337E19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5">
                                            <p:graphicEl>
                                              <a:dgm id="{8D8BFF61-5529-4926-A7B6-71337E19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5">
                                            <p:graphicEl>
                                              <a:dgm id="{8D8BFF61-5529-4926-A7B6-71337E19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5">
                                            <p:graphicEl>
                                              <a:dgm id="{8D8BFF61-5529-4926-A7B6-71337E19F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4BFD854E-E194-40E5-A0E1-171E4940E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5">
                                            <p:graphicEl>
                                              <a:dgm id="{4BFD854E-E194-40E5-A0E1-171E4940E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5">
                                            <p:graphicEl>
                                              <a:dgm id="{4BFD854E-E194-40E5-A0E1-171E4940E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5">
                                            <p:graphicEl>
                                              <a:dgm id="{4BFD854E-E194-40E5-A0E1-171E4940E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345F3D67-6661-4C61-9B2B-71BD7E83C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5">
                                            <p:graphicEl>
                                              <a:dgm id="{345F3D67-6661-4C61-9B2B-71BD7E83C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5">
                                            <p:graphicEl>
                                              <a:dgm id="{345F3D67-6661-4C61-9B2B-71BD7E83C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5">
                                            <p:graphicEl>
                                              <a:dgm id="{345F3D67-6661-4C61-9B2B-71BD7E83C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23CCF286-1660-4695-A4F6-EC5F159C1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5">
                                            <p:graphicEl>
                                              <a:dgm id="{23CCF286-1660-4695-A4F6-EC5F159C1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5">
                                            <p:graphicEl>
                                              <a:dgm id="{23CCF286-1660-4695-A4F6-EC5F159C1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5">
                                            <p:graphicEl>
                                              <a:dgm id="{23CCF286-1660-4695-A4F6-EC5F159C1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9046F988-934A-4CFA-8AE6-B577F5E2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5">
                                            <p:graphicEl>
                                              <a:dgm id="{9046F988-934A-4CFA-8AE6-B577F5E2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5">
                                            <p:graphicEl>
                                              <a:dgm id="{9046F988-934A-4CFA-8AE6-B577F5E2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5">
                                            <p:graphicEl>
                                              <a:dgm id="{9046F988-934A-4CFA-8AE6-B577F5E24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FECBCD06-EC78-4941-A29D-CE81B27F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5">
                                            <p:graphicEl>
                                              <a:dgm id="{FECBCD06-EC78-4941-A29D-CE81B27F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5">
                                            <p:graphicEl>
                                              <a:dgm id="{FECBCD06-EC78-4941-A29D-CE81B27F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5">
                                            <p:graphicEl>
                                              <a:dgm id="{FECBCD06-EC78-4941-A29D-CE81B27F8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FC281E1D-B3A7-48DE-80B5-D4A2F4270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5">
                                            <p:graphicEl>
                                              <a:dgm id="{FC281E1D-B3A7-48DE-80B5-D4A2F4270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5">
                                            <p:graphicEl>
                                              <a:dgm id="{FC281E1D-B3A7-48DE-80B5-D4A2F4270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>
                                            <p:graphicEl>
                                              <a:dgm id="{FC281E1D-B3A7-48DE-80B5-D4A2F4270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B8A32FB8-A427-42DA-9EB1-CB94C4240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5">
                                            <p:graphicEl>
                                              <a:dgm id="{B8A32FB8-A427-42DA-9EB1-CB94C4240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5">
                                            <p:graphicEl>
                                              <a:dgm id="{B8A32FB8-A427-42DA-9EB1-CB94C4240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5">
                                            <p:graphicEl>
                                              <a:dgm id="{B8A32FB8-A427-42DA-9EB1-CB94C4240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F840457A-93E0-431F-9735-89DD36FFF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5">
                                            <p:graphicEl>
                                              <a:dgm id="{F840457A-93E0-431F-9735-89DD36FFF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5">
                                            <p:graphicEl>
                                              <a:dgm id="{F840457A-93E0-431F-9735-89DD36FFF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5">
                                            <p:graphicEl>
                                              <a:dgm id="{F840457A-93E0-431F-9735-89DD36FFF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C7B61B5C-0CDB-46A3-9F08-F8B656768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5">
                                            <p:graphicEl>
                                              <a:dgm id="{C7B61B5C-0CDB-46A3-9F08-F8B656768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5">
                                            <p:graphicEl>
                                              <a:dgm id="{C7B61B5C-0CDB-46A3-9F08-F8B656768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5">
                                            <p:graphicEl>
                                              <a:dgm id="{C7B61B5C-0CDB-46A3-9F08-F8B656768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D77C5AE1-B683-41CB-8950-890649252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5">
                                            <p:graphicEl>
                                              <a:dgm id="{D77C5AE1-B683-41CB-8950-890649252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5">
                                            <p:graphicEl>
                                              <a:dgm id="{D77C5AE1-B683-41CB-8950-890649252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5">
                                            <p:graphicEl>
                                              <a:dgm id="{D77C5AE1-B683-41CB-8950-890649252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0E984835-E4E3-485D-A128-2EFC38847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5">
                                            <p:graphicEl>
                                              <a:dgm id="{0E984835-E4E3-485D-A128-2EFC38847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5">
                                            <p:graphicEl>
                                              <a:dgm id="{0E984835-E4E3-485D-A128-2EFC38847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5">
                                            <p:graphicEl>
                                              <a:dgm id="{0E984835-E4E3-485D-A128-2EFC38847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69427149-7CAF-49FE-BDA1-8FB4193B7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5">
                                            <p:graphicEl>
                                              <a:dgm id="{69427149-7CAF-49FE-BDA1-8FB4193B7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5">
                                            <p:graphicEl>
                                              <a:dgm id="{69427149-7CAF-49FE-BDA1-8FB4193B7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5">
                                            <p:graphicEl>
                                              <a:dgm id="{69427149-7CAF-49FE-BDA1-8FB4193B7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C9980F77-818F-40A2-BB5B-2D03A4FA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5">
                                            <p:graphicEl>
                                              <a:dgm id="{C9980F77-818F-40A2-BB5B-2D03A4FA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5">
                                            <p:graphicEl>
                                              <a:dgm id="{C9980F77-818F-40A2-BB5B-2D03A4FA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5">
                                            <p:graphicEl>
                                              <a:dgm id="{C9980F77-818F-40A2-BB5B-2D03A4FAE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2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81167B8-AD25-40C0-900B-997316FD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4" y="4756641"/>
            <a:ext cx="11139855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rgbClr val="FFFFFF"/>
                </a:solidFill>
                <a:latin typeface="Calibri Light" pitchFamily="34" charset="0"/>
              </a:rPr>
              <a:t>Это в теории, а на практике?!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2BC8E7-861F-48B2-A8BB-4A82120C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796" y="307731"/>
            <a:ext cx="8015311" cy="399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2D6A02A-DEEC-408C-BA1C-3B79F38A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318575-C7CF-42A7-AC8E-29049F6C65CF}" type="slidenum">
              <a:rPr lang="en-US" altLang="ru-RU" sz="1000">
                <a:solidFill>
                  <a:srgbClr val="898989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altLang="ru-RU" sz="1000">
              <a:solidFill>
                <a:srgbClr val="89898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8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  <a:latin typeface="Calibri Light" pitchFamily="34" charset="0"/>
              </a:rPr>
              <a:t>Реальность</a:t>
            </a:r>
            <a:endParaRPr lang="en-US" sz="36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F57F9C9-D36B-49E1-B2E6-4B1D7C0AA51A}" type="slidenum">
              <a:rPr lang="en-US" altLang="ru-RU" sz="1200" smtClean="0">
                <a:solidFill>
                  <a:schemeClr val="tx1">
                    <a:tint val="75000"/>
                  </a:schemeClr>
                </a:solidFill>
              </a:rPr>
              <a:pPr defTabSz="457200">
                <a:spcAft>
                  <a:spcPts val="600"/>
                </a:spcAft>
              </a:pPr>
              <a:t>12</a:t>
            </a:fld>
            <a:endParaRPr lang="en-US" alt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1" y="269633"/>
            <a:ext cx="6980116" cy="31157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latin typeface="Calibri" pitchFamily="34" charset="0"/>
              </a:rPr>
              <a:t>«Обращались во все институты. Только ФРП поверил…</a:t>
            </a:r>
          </a:p>
          <a:p>
            <a:pPr algn="just"/>
            <a:r>
              <a:rPr lang="ru-RU" sz="1700" dirty="0">
                <a:latin typeface="Calibri" pitchFamily="34" charset="0"/>
              </a:rPr>
              <a:t>Нужно обеспечить </a:t>
            </a:r>
            <a:r>
              <a:rPr lang="ru-RU" b="1" i="1" dirty="0">
                <a:latin typeface="Calibri" pitchFamily="34" charset="0"/>
              </a:rPr>
              <a:t>50 </a:t>
            </a:r>
            <a:r>
              <a:rPr lang="ru-RU" b="1" i="1" dirty="0" err="1">
                <a:latin typeface="Calibri" pitchFamily="34" charset="0"/>
              </a:rPr>
              <a:t>млн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700" dirty="0">
                <a:latin typeface="Calibri" pitchFamily="34" charset="0"/>
              </a:rPr>
              <a:t>рублей, из которых </a:t>
            </a:r>
            <a:r>
              <a:rPr lang="ru-RU" b="1" i="1" dirty="0">
                <a:latin typeface="Calibri" pitchFamily="34" charset="0"/>
              </a:rPr>
              <a:t>32 </a:t>
            </a:r>
            <a:r>
              <a:rPr lang="ru-RU" b="1" i="1" dirty="0" err="1">
                <a:latin typeface="Calibri" pitchFamily="34" charset="0"/>
              </a:rPr>
              <a:t>млн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sz="1700" dirty="0">
                <a:latin typeface="Calibri" pitchFamily="34" charset="0"/>
              </a:rPr>
              <a:t>нужно обеспечить самостоятельно. Невозможно получить в банке банковскую гарантию – нужно заморозить 87 </a:t>
            </a:r>
            <a:r>
              <a:rPr lang="ru-RU" sz="1700" dirty="0" err="1">
                <a:latin typeface="Calibri" pitchFamily="34" charset="0"/>
              </a:rPr>
              <a:t>млн</a:t>
            </a:r>
            <a:r>
              <a:rPr lang="ru-RU" sz="1700" dirty="0">
                <a:latin typeface="Calibri" pitchFamily="34" charset="0"/>
              </a:rPr>
              <a:t> активов…</a:t>
            </a:r>
          </a:p>
          <a:p>
            <a:pPr algn="just"/>
            <a:r>
              <a:rPr lang="ru-RU" sz="1700" dirty="0">
                <a:latin typeface="Calibri" pitchFamily="34" charset="0"/>
              </a:rPr>
              <a:t>Только венчурный фонд может дать деньги под идею…</a:t>
            </a:r>
          </a:p>
          <a:p>
            <a:pPr algn="just"/>
            <a:r>
              <a:rPr lang="ru-RU" sz="1700" dirty="0">
                <a:latin typeface="Calibri" pitchFamily="34" charset="0"/>
              </a:rPr>
              <a:t>Как </a:t>
            </a:r>
            <a:r>
              <a:rPr lang="ru-RU" b="1" i="1" dirty="0">
                <a:latin typeface="Calibri" pitchFamily="34" charset="0"/>
              </a:rPr>
              <a:t>физическое лицо </a:t>
            </a:r>
            <a:r>
              <a:rPr lang="ru-RU" sz="1700" dirty="0">
                <a:latin typeface="Calibri" pitchFamily="34" charset="0"/>
              </a:rPr>
              <a:t>в банке я могу получить </a:t>
            </a:r>
            <a:r>
              <a:rPr lang="ru-RU" b="1" i="1" dirty="0">
                <a:latin typeface="Calibri" pitchFamily="34" charset="0"/>
              </a:rPr>
              <a:t>до 5 </a:t>
            </a:r>
            <a:r>
              <a:rPr lang="ru-RU" b="1" i="1" dirty="0" err="1">
                <a:latin typeface="Calibri" pitchFamily="34" charset="0"/>
              </a:rPr>
              <a:t>млн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sz="1700" dirty="0">
                <a:latin typeface="Calibri" pitchFamily="34" charset="0"/>
              </a:rPr>
              <a:t>рублей в кредит. А как </a:t>
            </a:r>
            <a:r>
              <a:rPr lang="ru-RU" b="1" i="1" dirty="0">
                <a:latin typeface="Calibri" pitchFamily="34" charset="0"/>
              </a:rPr>
              <a:t>юридическое лицо </a:t>
            </a:r>
            <a:r>
              <a:rPr lang="ru-RU" sz="1700" dirty="0">
                <a:latin typeface="Calibri" pitchFamily="34" charset="0"/>
              </a:rPr>
              <a:t>– только </a:t>
            </a:r>
            <a:r>
              <a:rPr lang="ru-RU" sz="2000" b="1" i="1" dirty="0">
                <a:latin typeface="Calibri" pitchFamily="34" charset="0"/>
              </a:rPr>
              <a:t>500 тысяч </a:t>
            </a:r>
            <a:r>
              <a:rPr lang="ru-RU" sz="1700" dirty="0">
                <a:latin typeface="Calibri" pitchFamily="34" charset="0"/>
              </a:rPr>
              <a:t>рублей. В чём смысл?»</a:t>
            </a:r>
          </a:p>
          <a:p>
            <a:pPr algn="r"/>
            <a:endParaRPr lang="ru-RU" sz="1200" i="1" dirty="0">
              <a:latin typeface="Calibri" pitchFamily="34" charset="0"/>
            </a:endParaRPr>
          </a:p>
          <a:p>
            <a:pPr algn="r"/>
            <a:r>
              <a:rPr lang="ru-RU" sz="1200" i="1" dirty="0" err="1">
                <a:latin typeface="Calibri" pitchFamily="34" charset="0"/>
              </a:rPr>
              <a:t>Сырескин</a:t>
            </a:r>
            <a:r>
              <a:rPr lang="ru-RU" sz="1200" i="1" dirty="0">
                <a:latin typeface="Calibri" pitchFamily="34" charset="0"/>
              </a:rPr>
              <a:t> Антон Фёдорович</a:t>
            </a:r>
          </a:p>
          <a:p>
            <a:pPr algn="r"/>
            <a:r>
              <a:rPr lang="ru-RU" sz="1200" i="1" dirty="0">
                <a:latin typeface="Calibri" pitchFamily="34" charset="0"/>
              </a:rPr>
              <a:t>генеральный директор ООО «Гранит Холл»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8619" y="4420997"/>
            <a:ext cx="68547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БЫТЬ?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5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400" kern="1200" dirty="0">
                <a:solidFill>
                  <a:srgbClr val="FFFFFF"/>
                </a:solidFill>
                <a:latin typeface="Calibri Light" pitchFamily="34" charset="0"/>
              </a:rPr>
              <a:t>Мнение экспертов</a:t>
            </a:r>
            <a:endParaRPr lang="en-US" sz="5400" kern="1200" dirty="0">
              <a:solidFill>
                <a:srgbClr val="FFFFFF"/>
              </a:solidFill>
              <a:latin typeface="Calibri Light" pitchFamily="34" charset="0"/>
            </a:endParaRPr>
          </a:p>
        </p:txBody>
      </p:sp>
      <p:cxnSp>
        <p:nvCxnSpPr>
          <p:cNvPr id="41" name="Straight Connector 27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318575-C7CF-42A7-AC8E-29049F6C65CF}" type="slidenum">
              <a:rPr lang="en-US" altLang="ru-RU" sz="12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74856" y="2573559"/>
            <a:ext cx="11440228" cy="1124003"/>
            <a:chOff x="374856" y="2573559"/>
            <a:chExt cx="11440228" cy="1124003"/>
          </a:xfrm>
        </p:grpSpPr>
        <p:sp>
          <p:nvSpPr>
            <p:cNvPr id="62" name="Стрелка: пятиугольник 61">
              <a:extLst>
                <a:ext uri="{FF2B5EF4-FFF2-40B4-BE49-F238E27FC236}">
                  <a16:creationId xmlns="" xmlns:a16="http://schemas.microsoft.com/office/drawing/2014/main" id="{C16BCAAA-DC06-4A66-853B-8DE25DD1A47A}"/>
                </a:ext>
              </a:extLst>
            </p:cNvPr>
            <p:cNvSpPr/>
            <p:nvPr/>
          </p:nvSpPr>
          <p:spPr>
            <a:xfrm flipH="1">
              <a:off x="1176484" y="2573559"/>
              <a:ext cx="10638600" cy="1123728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spcAft>
                  <a:spcPts val="200"/>
                </a:spcAft>
              </a:pP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«Сначала микрозаймы – нужно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дорасти до получения ресурсов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... Так вырабатывается дисциплина по работе со структурами... Только потом уже могут работать с банками».</a:t>
              </a: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/>
              <a:r>
                <a:rPr lang="ru-RU" sz="1200" i="1" dirty="0" err="1">
                  <a:solidFill>
                    <a:srgbClr val="FFFFFF"/>
                  </a:solidFill>
                  <a:latin typeface="Calibri" pitchFamily="34" charset="0"/>
                </a:rPr>
                <a:t>Копелян</a:t>
              </a:r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 Евгений Александрович,</a:t>
              </a: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заместитель министра инвестиций и развития Свердловской области</a:t>
              </a:r>
            </a:p>
          </p:txBody>
        </p:sp>
        <p:pic>
          <p:nvPicPr>
            <p:cNvPr id="65" name="Рисунок 65" descr="Изображение выглядит как человек, галстук, мужчина, одежда&#10;&#10;Описание создано с очень высокой степенью достоверности">
              <a:extLst>
                <a:ext uri="{FF2B5EF4-FFF2-40B4-BE49-F238E27FC236}">
                  <a16:creationId xmlns="" xmlns:a16="http://schemas.microsoft.com/office/drawing/2014/main" id="{191ED8CF-E4F4-4BB0-B275-00983FD82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856" y="2574362"/>
              <a:ext cx="1113975" cy="112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Группа 14"/>
          <p:cNvGrpSpPr/>
          <p:nvPr/>
        </p:nvGrpSpPr>
        <p:grpSpPr>
          <a:xfrm>
            <a:off x="375139" y="3839463"/>
            <a:ext cx="11439944" cy="1349367"/>
            <a:chOff x="375139" y="3839463"/>
            <a:chExt cx="11439944" cy="1349367"/>
          </a:xfrm>
        </p:grpSpPr>
        <p:sp>
          <p:nvSpPr>
            <p:cNvPr id="63" name="Стрелка: пятиугольник 62">
              <a:extLst>
                <a:ext uri="{FF2B5EF4-FFF2-40B4-BE49-F238E27FC236}">
                  <a16:creationId xmlns="" xmlns:a16="http://schemas.microsoft.com/office/drawing/2014/main" id="{667A6792-2069-4EF4-9041-0B4F4C3DAA98}"/>
                </a:ext>
              </a:extLst>
            </p:cNvPr>
            <p:cNvSpPr/>
            <p:nvPr/>
          </p:nvSpPr>
          <p:spPr>
            <a:xfrm flipH="1">
              <a:off x="1176483" y="3839463"/>
              <a:ext cx="10638600" cy="1344953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spcAft>
                  <a:spcPts val="200"/>
                </a:spcAft>
              </a:pP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«В России высокие процентные ставки… В Свердловской области ВВП составляет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2 трлн. рублей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. Можно выдавать от 40 до 100 млрд. рублей в год. А по факту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1 млрд. рублей 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пролежал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под 5%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 без запроса».</a:t>
              </a: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Фефилов Алексей Николаевич,</a:t>
              </a: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президент НО «Евразийский фонд привлечения и поддержки инвестиций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4605" r="8313"/>
            <a:stretch>
              <a:fillRect/>
            </a:stretch>
          </p:blipFill>
          <p:spPr bwMode="auto">
            <a:xfrm>
              <a:off x="375139" y="3842430"/>
              <a:ext cx="1113692" cy="134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6" name="Группа 15"/>
          <p:cNvGrpSpPr/>
          <p:nvPr/>
        </p:nvGrpSpPr>
        <p:grpSpPr>
          <a:xfrm>
            <a:off x="363050" y="5326591"/>
            <a:ext cx="11452033" cy="1144547"/>
            <a:chOff x="363050" y="5326591"/>
            <a:chExt cx="11452033" cy="1144547"/>
          </a:xfrm>
        </p:grpSpPr>
        <p:sp>
          <p:nvSpPr>
            <p:cNvPr id="64" name="Стрелка: пятиугольник 63">
              <a:extLst>
                <a:ext uri="{FF2B5EF4-FFF2-40B4-BE49-F238E27FC236}">
                  <a16:creationId xmlns="" xmlns:a16="http://schemas.microsoft.com/office/drawing/2014/main" id="{4682EEA5-5054-4962-95E6-717F9C0A7580}"/>
                </a:ext>
              </a:extLst>
            </p:cNvPr>
            <p:cNvSpPr/>
            <p:nvPr/>
          </p:nvSpPr>
          <p:spPr>
            <a:xfrm flipH="1">
              <a:off x="1176483" y="5326591"/>
              <a:ext cx="10638600" cy="1123728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spcAft>
                  <a:spcPts val="200"/>
                </a:spcAft>
              </a:pPr>
              <a:r>
                <a:rPr lang="ru-RU" sz="1700" dirty="0">
                  <a:latin typeface="Calibri" pitchFamily="34" charset="0"/>
                </a:rPr>
                <a:t>«Власть не помогает… В казне есть </a:t>
              </a:r>
              <a:r>
                <a:rPr lang="ru-RU" b="1" i="1" dirty="0">
                  <a:latin typeface="Calibri" pitchFamily="34" charset="0"/>
                </a:rPr>
                <a:t>76-80 трлн.</a:t>
              </a:r>
              <a:r>
                <a:rPr lang="ru-RU" sz="1700" dirty="0">
                  <a:latin typeface="Calibri" pitchFamily="34" charset="0"/>
                </a:rPr>
                <a:t>, а в работе находится лишь </a:t>
              </a:r>
              <a:r>
                <a:rPr lang="ru-RU" b="1" i="1" dirty="0">
                  <a:latin typeface="Calibri" pitchFamily="34" charset="0"/>
                </a:rPr>
                <a:t>3,5 трлн. руб</a:t>
              </a:r>
              <a:r>
                <a:rPr lang="ru-RU" sz="1700" dirty="0">
                  <a:latin typeface="Calibri" pitchFamily="34" charset="0"/>
                </a:rPr>
                <a:t>. Ресурсы есть, но в работу не пущены. Условия нереальные. Даже на содержание нужно обеспечение».</a:t>
              </a:r>
              <a:endParaRPr lang="ru-RU" dirty="0">
                <a:latin typeface="Calibri" pitchFamily="34" charset="0"/>
              </a:endParaRPr>
            </a:p>
            <a:p>
              <a:pPr algn="r"/>
              <a:r>
                <a:rPr lang="ru-RU" sz="1200" i="1" dirty="0">
                  <a:latin typeface="Calibri" pitchFamily="34" charset="0"/>
                </a:rPr>
                <a:t>Силин Яков Петрович,</a:t>
              </a:r>
            </a:p>
            <a:p>
              <a:pPr algn="r"/>
              <a:r>
                <a:rPr lang="ru-RU" sz="1200" i="1" dirty="0">
                  <a:latin typeface="Calibri" pitchFamily="34" charset="0"/>
                </a:rPr>
                <a:t>ректор </a:t>
              </a:r>
              <a:r>
                <a:rPr lang="ru-RU" sz="1200" i="1" dirty="0" err="1">
                  <a:latin typeface="Calibri" pitchFamily="34" charset="0"/>
                </a:rPr>
                <a:t>УрГЭУ</a:t>
              </a:r>
              <a:r>
                <a:rPr lang="ru-RU" sz="1200" i="1" dirty="0">
                  <a:latin typeface="Calibri" pitchFamily="34" charset="0"/>
                </a:rPr>
                <a:t> (СИНХ)</a:t>
              </a:r>
              <a:endParaRPr lang="ru-RU" sz="1200" dirty="0">
                <a:latin typeface="Calibri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b="11273"/>
            <a:stretch>
              <a:fillRect/>
            </a:stretch>
          </p:blipFill>
          <p:spPr bwMode="auto">
            <a:xfrm>
              <a:off x="363050" y="5328139"/>
              <a:ext cx="1125781" cy="1142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8">
            <a:extLst>
              <a:ext uri="{FF2B5EF4-FFF2-40B4-BE49-F238E27FC236}">
                <a16:creationId xmlns="" xmlns:a16="http://schemas.microsoft.com/office/drawing/2014/main" id="{14A2F755-5219-4C4E-9378-2C80BB08DF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="" xmlns:a16="http://schemas.microsoft.com/office/drawing/2014/main" id="{9A87AD7E-457F-4836-8DDE-FFE0F00938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983" y="498143"/>
            <a:ext cx="10269613" cy="127890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itchFamily="34" charset="0"/>
              </a:rPr>
              <a:t>Ответ банков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57F9C9-D36B-49E1-B2E6-4B1D7C0AA51A}" type="slidenum">
              <a:rPr lang="es-ES" altLang="ru-RU" sz="12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s-ES" altLang="ru-RU" sz="120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75139" y="3839463"/>
            <a:ext cx="11439944" cy="1344953"/>
            <a:chOff x="375139" y="3839463"/>
            <a:chExt cx="11439944" cy="1344953"/>
          </a:xfrm>
        </p:grpSpPr>
        <p:sp>
          <p:nvSpPr>
            <p:cNvPr id="13" name="Стрелка: пятиугольник 62">
              <a:extLst>
                <a:ext uri="{FF2B5EF4-FFF2-40B4-BE49-F238E27FC236}">
                  <a16:creationId xmlns="" xmlns:a16="http://schemas.microsoft.com/office/drawing/2014/main" id="{667A6792-2069-4EF4-9041-0B4F4C3DAA98}"/>
                </a:ext>
              </a:extLst>
            </p:cNvPr>
            <p:cNvSpPr/>
            <p:nvPr/>
          </p:nvSpPr>
          <p:spPr>
            <a:xfrm flipH="1">
              <a:off x="1176483" y="3839463"/>
              <a:ext cx="10638600" cy="1344953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«Финансирование – второстепенно.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Главное –залог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…</a:t>
              </a:r>
            </a:p>
            <a:p>
              <a:pPr algn="ctr">
                <a:spcAft>
                  <a:spcPts val="200"/>
                </a:spcAft>
              </a:pP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Должен быть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ликвидный залог 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– недвижимость…</a:t>
              </a:r>
            </a:p>
            <a:p>
              <a:pPr algn="ctr">
                <a:spcAft>
                  <a:spcPts val="200"/>
                </a:spcAft>
              </a:pP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Есть возможность принятия сделок с не </a:t>
              </a:r>
              <a:r>
                <a:rPr lang="ru-RU" sz="1700" dirty="0" err="1">
                  <a:solidFill>
                    <a:srgbClr val="FFFFFF"/>
                  </a:solidFill>
                  <a:latin typeface="Calibri" pitchFamily="34" charset="0"/>
                </a:rPr>
                <a:t>дообеспеченной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 частью – до 50%».</a:t>
              </a: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Барина Ольга Александровна,</a:t>
              </a: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управляющий директор по малому бизнесу банка «</a:t>
              </a:r>
              <a:r>
                <a:rPr lang="ru-RU" sz="1200" i="1" dirty="0" err="1">
                  <a:solidFill>
                    <a:srgbClr val="FFFFFF"/>
                  </a:solidFill>
                  <a:latin typeface="Calibri" pitchFamily="34" charset="0"/>
                </a:rPr>
                <a:t>Уралсиб</a:t>
              </a:r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»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75139" y="3848947"/>
              <a:ext cx="1113692" cy="13333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6" name="Стрелка: пятиугольник 63">
            <a:extLst>
              <a:ext uri="{FF2B5EF4-FFF2-40B4-BE49-F238E27FC236}">
                <a16:creationId xmlns="" xmlns:a16="http://schemas.microsoft.com/office/drawing/2014/main" id="{4682EEA5-5054-4962-95E6-717F9C0A7580}"/>
              </a:ext>
            </a:extLst>
          </p:cNvPr>
          <p:cNvSpPr/>
          <p:nvPr/>
        </p:nvSpPr>
        <p:spPr>
          <a:xfrm flipH="1">
            <a:off x="316523" y="5326591"/>
            <a:ext cx="11500339" cy="11237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ru-RU" sz="1700" dirty="0">
                <a:latin typeface="Calibri" pitchFamily="34" charset="0"/>
              </a:rPr>
              <a:t>«Нам сегодня нужно </a:t>
            </a:r>
            <a:r>
              <a:rPr lang="ru-RU" b="1" i="1" dirty="0">
                <a:latin typeface="Calibri" pitchFamily="34" charset="0"/>
              </a:rPr>
              <a:t>поручительство юридического лица</a:t>
            </a:r>
            <a:r>
              <a:rPr lang="ru-RU" sz="1700" dirty="0">
                <a:latin typeface="Calibri" pitchFamily="34" charset="0"/>
              </a:rPr>
              <a:t>,</a:t>
            </a:r>
          </a:p>
          <a:p>
            <a:pPr algn="ctr">
              <a:spcAft>
                <a:spcPts val="200"/>
              </a:spcAft>
            </a:pPr>
            <a:r>
              <a:rPr lang="ru-RU" sz="1700" dirty="0">
                <a:latin typeface="Calibri" pitchFamily="34" charset="0"/>
              </a:rPr>
              <a:t>у которого оборот как минимум </a:t>
            </a:r>
            <a:r>
              <a:rPr lang="ru-RU" b="1" i="1" dirty="0">
                <a:latin typeface="Calibri" pitchFamily="34" charset="0"/>
              </a:rPr>
              <a:t>100 </a:t>
            </a:r>
            <a:r>
              <a:rPr lang="ru-RU" b="1" i="1" dirty="0" err="1">
                <a:latin typeface="Calibri" pitchFamily="34" charset="0"/>
              </a:rPr>
              <a:t>млн</a:t>
            </a:r>
            <a:r>
              <a:rPr lang="ru-RU" b="1" i="1" dirty="0">
                <a:latin typeface="Calibri" pitchFamily="34" charset="0"/>
              </a:rPr>
              <a:t> рублей</a:t>
            </a:r>
            <a:r>
              <a:rPr lang="ru-RU" sz="1700" dirty="0">
                <a:latin typeface="Calibri" pitchFamily="34" charset="0"/>
              </a:rPr>
              <a:t>».</a:t>
            </a:r>
            <a:endParaRPr lang="ru-RU" dirty="0">
              <a:latin typeface="Calibri" pitchFamily="34" charset="0"/>
            </a:endParaRPr>
          </a:p>
          <a:p>
            <a:pPr algn="r"/>
            <a:r>
              <a:rPr lang="ru-RU" sz="1200" i="1" dirty="0">
                <a:latin typeface="Calibri" pitchFamily="34" charset="0"/>
              </a:rPr>
              <a:t>«</a:t>
            </a:r>
            <a:r>
              <a:rPr lang="ru-RU" sz="1200" i="1" dirty="0" err="1">
                <a:latin typeface="Calibri" pitchFamily="34" charset="0"/>
              </a:rPr>
              <a:t>Уралсиб</a:t>
            </a:r>
            <a:r>
              <a:rPr lang="ru-RU" sz="1200" i="1" dirty="0">
                <a:latin typeface="Calibri" pitchFamily="34" charset="0"/>
              </a:rPr>
              <a:t>» и «</a:t>
            </a:r>
            <a:r>
              <a:rPr lang="ru-RU" sz="1200" i="1" dirty="0" err="1">
                <a:latin typeface="Calibri" pitchFamily="34" charset="0"/>
              </a:rPr>
              <a:t>СДМ-Банк</a:t>
            </a:r>
            <a:r>
              <a:rPr lang="ru-RU" sz="1200" i="1" dirty="0">
                <a:latin typeface="Calibri" pitchFamily="34" charset="0"/>
              </a:rPr>
              <a:t>»</a:t>
            </a:r>
            <a:endParaRPr lang="ru-RU" sz="1200" dirty="0">
              <a:latin typeface="Calibri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39970" y="2543907"/>
            <a:ext cx="11475114" cy="1153380"/>
            <a:chOff x="339970" y="2543907"/>
            <a:chExt cx="11475114" cy="1153380"/>
          </a:xfrm>
        </p:grpSpPr>
        <p:sp>
          <p:nvSpPr>
            <p:cNvPr id="10" name="Стрелка: пятиугольник 61">
              <a:extLst>
                <a:ext uri="{FF2B5EF4-FFF2-40B4-BE49-F238E27FC236}">
                  <a16:creationId xmlns="" xmlns:a16="http://schemas.microsoft.com/office/drawing/2014/main" id="{C16BCAAA-DC06-4A66-853B-8DE25DD1A47A}"/>
                </a:ext>
              </a:extLst>
            </p:cNvPr>
            <p:cNvSpPr/>
            <p:nvPr/>
          </p:nvSpPr>
          <p:spPr>
            <a:xfrm flipH="1">
              <a:off x="1176484" y="2573559"/>
              <a:ext cx="10638600" cy="1123728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«Задача банка –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не рисковать деньгами вкладчиков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».</a:t>
              </a: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/>
              <a:r>
                <a:rPr lang="ru-RU" sz="1200" i="1" dirty="0" err="1">
                  <a:solidFill>
                    <a:srgbClr val="FFFFFF"/>
                  </a:solidFill>
                  <a:latin typeface="Calibri" pitchFamily="34" charset="0"/>
                </a:rPr>
                <a:t>Шарушинская</a:t>
              </a:r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 Ольга Викторовна,</a:t>
              </a: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директор «</a:t>
              </a:r>
              <a:r>
                <a:rPr lang="ru-RU" sz="1200" i="1" dirty="0" err="1">
                  <a:solidFill>
                    <a:srgbClr val="FFFFFF"/>
                  </a:solidFill>
                  <a:latin typeface="Calibri" pitchFamily="34" charset="0"/>
                </a:rPr>
                <a:t>СДМ-Банк</a:t>
              </a:r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» (ПАО) г. Екатеринбург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798" r="17567"/>
            <a:stretch>
              <a:fillRect/>
            </a:stretch>
          </p:blipFill>
          <p:spPr bwMode="auto">
            <a:xfrm>
              <a:off x="339970" y="2543907"/>
              <a:ext cx="1148861" cy="11254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5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400" kern="1200" dirty="0">
                <a:solidFill>
                  <a:srgbClr val="FFFFFF"/>
                </a:solidFill>
                <a:latin typeface="Calibri Light" pitchFamily="34" charset="0"/>
              </a:rPr>
              <a:t>Ответ фондов</a:t>
            </a:r>
            <a:endParaRPr lang="en-US" sz="5400" kern="1200" dirty="0">
              <a:solidFill>
                <a:srgbClr val="FFFFFF"/>
              </a:solidFill>
              <a:latin typeface="Calibri Light" pitchFamily="34" charset="0"/>
            </a:endParaRPr>
          </a:p>
        </p:txBody>
      </p:sp>
      <p:cxnSp>
        <p:nvCxnSpPr>
          <p:cNvPr id="41" name="Straight Connector 27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318575-C7CF-42A7-AC8E-29049F6C65CF}" type="slidenum">
              <a:rPr lang="en-US" altLang="ru-RU" sz="12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374856" y="2573559"/>
            <a:ext cx="11440228" cy="1123728"/>
            <a:chOff x="374856" y="2573559"/>
            <a:chExt cx="11440228" cy="1123728"/>
          </a:xfrm>
        </p:grpSpPr>
        <p:sp>
          <p:nvSpPr>
            <p:cNvPr id="62" name="Стрелка: пятиугольник 61">
              <a:extLst>
                <a:ext uri="{FF2B5EF4-FFF2-40B4-BE49-F238E27FC236}">
                  <a16:creationId xmlns="" xmlns:a16="http://schemas.microsoft.com/office/drawing/2014/main" id="{C16BCAAA-DC06-4A66-853B-8DE25DD1A47A}"/>
                </a:ext>
              </a:extLst>
            </p:cNvPr>
            <p:cNvSpPr/>
            <p:nvPr/>
          </p:nvSpPr>
          <p:spPr>
            <a:xfrm flipH="1">
              <a:off x="1176484" y="2573559"/>
              <a:ext cx="10638600" cy="1123728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spcAft>
                  <a:spcPts val="200"/>
                </a:spcAft>
              </a:pP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«Работает система поддержки только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массового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 производства. Хотя проекты сами по себе во многом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уникальны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».</a:t>
              </a: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Сулла Илья Иосифович,</a:t>
              </a: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директор Свердловского областного Фонда поддержки предпринимательства</a:t>
              </a:r>
            </a:p>
          </p:txBody>
        </p:sp>
        <p:pic>
          <p:nvPicPr>
            <p:cNvPr id="65" name="Рисунок 65" descr="Изображение выглядит как человек, галстук, мужчина, одежда&#10;&#10;Описание создано с очень высокой степенью достоверности">
              <a:extLst>
                <a:ext uri="{FF2B5EF4-FFF2-40B4-BE49-F238E27FC236}">
                  <a16:creationId xmlns="" xmlns:a16="http://schemas.microsoft.com/office/drawing/2014/main" id="{191ED8CF-E4F4-4BB0-B275-00983FD82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856" y="2578974"/>
              <a:ext cx="1113975" cy="1113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" name="Группа 14"/>
          <p:cNvGrpSpPr/>
          <p:nvPr/>
        </p:nvGrpSpPr>
        <p:grpSpPr>
          <a:xfrm>
            <a:off x="375139" y="3839463"/>
            <a:ext cx="11439944" cy="1344953"/>
            <a:chOff x="375139" y="3839463"/>
            <a:chExt cx="11439944" cy="1344953"/>
          </a:xfrm>
        </p:grpSpPr>
        <p:sp>
          <p:nvSpPr>
            <p:cNvPr id="63" name="Стрелка: пятиугольник 62">
              <a:extLst>
                <a:ext uri="{FF2B5EF4-FFF2-40B4-BE49-F238E27FC236}">
                  <a16:creationId xmlns="" xmlns:a16="http://schemas.microsoft.com/office/drawing/2014/main" id="{667A6792-2069-4EF4-9041-0B4F4C3DAA98}"/>
                </a:ext>
              </a:extLst>
            </p:cNvPr>
            <p:cNvSpPr/>
            <p:nvPr/>
          </p:nvSpPr>
          <p:spPr>
            <a:xfrm flipH="1">
              <a:off x="1176483" y="3839463"/>
              <a:ext cx="10638600" cy="1344953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spcAft>
                  <a:spcPts val="200"/>
                </a:spcAft>
              </a:pP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«Если банки рискуют деньгами вкладчиков, то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фонды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ru-RU" b="1" i="1" dirty="0">
                  <a:solidFill>
                    <a:srgbClr val="FFFFFF"/>
                  </a:solidFill>
                  <a:latin typeface="Calibri" pitchFamily="34" charset="0"/>
                </a:rPr>
                <a:t>рискуют деньгами бюджета</a:t>
              </a:r>
              <a:r>
                <a:rPr lang="ru-RU" sz="1700" dirty="0">
                  <a:solidFill>
                    <a:srgbClr val="FFFFFF"/>
                  </a:solidFill>
                  <a:latin typeface="Calibri" pitchFamily="34" charset="0"/>
                </a:rPr>
                <a:t>».</a:t>
              </a: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Вайнштейн Григорий Михайлович,</a:t>
              </a:r>
            </a:p>
            <a:p>
              <a:pPr algn="r"/>
              <a:r>
                <a:rPr lang="ru-RU" sz="1200" i="1" dirty="0">
                  <a:solidFill>
                    <a:srgbClr val="FFFFFF"/>
                  </a:solidFill>
                  <a:latin typeface="Calibri" pitchFamily="34" charset="0"/>
                </a:rPr>
                <a:t>начальник отдела развития бизнеса Уральской торгово-промышленной палаты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75139" y="3958784"/>
              <a:ext cx="1113692" cy="11136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6" name="Группа 15"/>
          <p:cNvGrpSpPr/>
          <p:nvPr/>
        </p:nvGrpSpPr>
        <p:grpSpPr>
          <a:xfrm>
            <a:off x="363050" y="5326591"/>
            <a:ext cx="11452033" cy="1123728"/>
            <a:chOff x="363050" y="5326591"/>
            <a:chExt cx="11452033" cy="1123728"/>
          </a:xfrm>
        </p:grpSpPr>
        <p:sp>
          <p:nvSpPr>
            <p:cNvPr id="64" name="Стрелка: пятиугольник 63">
              <a:extLst>
                <a:ext uri="{FF2B5EF4-FFF2-40B4-BE49-F238E27FC236}">
                  <a16:creationId xmlns="" xmlns:a16="http://schemas.microsoft.com/office/drawing/2014/main" id="{4682EEA5-5054-4962-95E6-717F9C0A7580}"/>
                </a:ext>
              </a:extLst>
            </p:cNvPr>
            <p:cNvSpPr/>
            <p:nvPr/>
          </p:nvSpPr>
          <p:spPr>
            <a:xfrm flipH="1">
              <a:off x="1176483" y="5326591"/>
              <a:ext cx="10638600" cy="1123728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spcAft>
                  <a:spcPts val="200"/>
                </a:spcAft>
              </a:pPr>
              <a:r>
                <a:rPr lang="ru-RU" sz="1700" dirty="0">
                  <a:latin typeface="Calibri" pitchFamily="34" charset="0"/>
                </a:rPr>
                <a:t>«Никогда не было легко. </a:t>
              </a:r>
              <a:r>
                <a:rPr lang="ru-RU" b="1" i="1" dirty="0">
                  <a:latin typeface="Calibri" pitchFamily="34" charset="0"/>
                </a:rPr>
                <a:t>Многое делается </a:t>
              </a:r>
              <a:r>
                <a:rPr lang="ru-RU" sz="1700" dirty="0">
                  <a:latin typeface="Calibri" pitchFamily="34" charset="0"/>
                </a:rPr>
                <a:t>для поддержки малого бизнеса».</a:t>
              </a:r>
              <a:endParaRPr lang="ru-RU" dirty="0">
                <a:latin typeface="Calibri" pitchFamily="34" charset="0"/>
              </a:endParaRPr>
            </a:p>
            <a:p>
              <a:pPr algn="r"/>
              <a:r>
                <a:rPr lang="ru-RU" sz="1200" i="1" dirty="0" err="1">
                  <a:latin typeface="Calibri" pitchFamily="34" charset="0"/>
                </a:rPr>
                <a:t>Тыщенко</a:t>
              </a:r>
              <a:r>
                <a:rPr lang="ru-RU" sz="1200" i="1" dirty="0">
                  <a:latin typeface="Calibri" pitchFamily="34" charset="0"/>
                </a:rPr>
                <a:t> Илья Владимирович,</a:t>
              </a:r>
            </a:p>
            <a:p>
              <a:pPr algn="r"/>
              <a:r>
                <a:rPr lang="ru-RU" sz="1200" i="1" dirty="0">
                  <a:latin typeface="Calibri" pitchFamily="34" charset="0"/>
                </a:rPr>
                <a:t>председатель Свердловского отделения «Опора России»</a:t>
              </a:r>
              <a:endParaRPr lang="ru-RU" sz="1200" dirty="0">
                <a:latin typeface="Calibri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63050" y="5360935"/>
              <a:ext cx="1125781" cy="10774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40860-3586-4DC6-B469-B144B70A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Пути повышения доступности финансовых ресурсов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015C89-9AE4-4ED6-9A4A-4B55D4B5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28D5E85-B05B-461B-A9BF-241DA671C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92057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629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8F2D7A-763A-4DEC-9784-65EE7258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878F2D7A-763A-4DEC-9784-65EE7258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878F2D7A-763A-4DEC-9784-65EE7258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92ADE6-EA28-40AF-819F-C9BBA66B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graphicEl>
                                              <a:dgm id="{BE92ADE6-EA28-40AF-819F-C9BBA66B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BE92ADE6-EA28-40AF-819F-C9BBA66B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8F0F1D-2B4E-46C0-BB82-04178A61C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858F0F1D-2B4E-46C0-BB82-04178A61C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858F0F1D-2B4E-46C0-BB82-04178A61C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F9024-44F1-4AD1-8DE0-F6FA83E44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AB6F9024-44F1-4AD1-8DE0-F6FA83E44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AB6F9024-44F1-4AD1-8DE0-F6FA83E44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B842F-F570-48E5-A4C5-4E4E0DEA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01FB842F-F570-48E5-A4C5-4E4E0DEA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01FB842F-F570-48E5-A4C5-4E4E0DEA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C01933-D4D7-442B-9F15-31D38C4A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CEC01933-D4D7-442B-9F15-31D38C4A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CEC01933-D4D7-442B-9F15-31D38C4A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EC87D-48FF-4F97-9D8C-76E0F4C20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542EC87D-48FF-4F97-9D8C-76E0F4C20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542EC87D-48FF-4F97-9D8C-76E0F4C20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39553-FBD5-41F1-BD09-27D0C93F7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0D039553-FBD5-41F1-BD09-27D0C93F7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0D039553-FBD5-41F1-BD09-27D0C93F7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9EB12-E80B-45C0-A1F3-F9527D40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7F49EB12-E80B-45C0-A1F3-F9527D40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7F49EB12-E80B-45C0-A1F3-F9527D40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02E1F4-2E3E-461A-AB11-90018224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D702E1F4-2E3E-461A-AB11-90018224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D702E1F4-2E3E-461A-AB11-90018224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01CAC8-F450-4566-9CB3-719CC772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2101CAC8-F450-4566-9CB3-719CC772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2101CAC8-F450-4566-9CB3-719CC772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0279C1-70D0-4E22-8E23-BE73BB19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3D0279C1-70D0-4E22-8E23-BE73BB19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graphicEl>
                                              <a:dgm id="{3D0279C1-70D0-4E22-8E23-BE73BB19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CBBF5-68A9-4D76-B847-58BAFADF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graphicEl>
                                              <a:dgm id="{748CBBF5-68A9-4D76-B847-58BAFADF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graphicEl>
                                              <a:dgm id="{748CBBF5-68A9-4D76-B847-58BAFADF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B9CA8-F70B-44DA-A554-AAAB261DB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1C2B9CA8-F70B-44DA-A554-AAAB261DB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1C2B9CA8-F70B-44DA-A554-AAAB261DB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C59423-E27B-4107-9737-26D0286E3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graphicEl>
                                              <a:dgm id="{2FC59423-E27B-4107-9737-26D0286E3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graphicEl>
                                              <a:dgm id="{2FC59423-E27B-4107-9737-26D0286E3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D7B85-4B72-4832-8174-D1D86FF4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47D170A-0D1E-4B97-8109-4D78DCB46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1B1B1B"/>
                </a:solidFill>
                <a:latin typeface="+mn-lt"/>
                <a:ea typeface="+mn-ea"/>
                <a:cs typeface="+mn-cs"/>
              </a:rPr>
              <a:t>Готовы ответить на Ваши вопросы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7AABA410-C678-4537-8559-900EDA89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44651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3">
            <a:extLst>
              <a:ext uri="{FF2B5EF4-FFF2-40B4-BE49-F238E27FC236}">
                <a16:creationId xmlns="" xmlns:a16="http://schemas.microsoft.com/office/drawing/2014/main" id="{E4505C23-674B-4195-81D6-0C127FEAE3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F1D268-0197-48A5-A053-8B809F6B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5C9B8F0-FF66-4C15-BD05-E86B87331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6D9C0B06-2B79-4F9F-AABB-508C3FD8D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6470924"/>
              </p:ext>
            </p:extLst>
          </p:nvPr>
        </p:nvGraphicFramePr>
        <p:xfrm>
          <a:off x="0" y="0"/>
          <a:ext cx="6659880" cy="388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AB6C794-D640-4DDF-82E3-F945681A341D}"/>
              </a:ext>
            </a:extLst>
          </p:cNvPr>
          <p:cNvSpPr/>
          <p:nvPr/>
        </p:nvSpPr>
        <p:spPr>
          <a:xfrm>
            <a:off x="-1" y="4393402"/>
            <a:ext cx="665987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Ограничения по структуре уставного капитала: </a:t>
            </a:r>
            <a:r>
              <a:rPr lang="ru-RU" sz="2000" b="1" dirty="0"/>
              <a:t>25%</a:t>
            </a:r>
            <a:r>
              <a:rPr lang="ru-RU" sz="1700" dirty="0"/>
              <a:t> – для государства и НКО, </a:t>
            </a:r>
            <a:r>
              <a:rPr lang="ru-RU" sz="2000" b="1" dirty="0"/>
              <a:t>49%</a:t>
            </a:r>
            <a:r>
              <a:rPr lang="ru-RU" sz="1700" dirty="0"/>
              <a:t> – для крупных компаний и иностранных юридических лиц 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2C56DB91-0DFB-4793-80A6-CDC6C0FF8C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00394272"/>
              </p:ext>
            </p:extLst>
          </p:nvPr>
        </p:nvGraphicFramePr>
        <p:xfrm>
          <a:off x="6997499" y="624114"/>
          <a:ext cx="4856261" cy="428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9343FA14-2FDC-4298-B9D4-9E6A2526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6ADA-1F4E-4EA0-99C4-1423965C52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116216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AE880F-78FD-49D9-8EB8-5A354D9A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Текущая ситуация в малом бизнесе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E314F0E-4CD9-49B8-AE1C-3F0A5F6D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E6861CF4-8A6F-4CFE-BEFA-93FE40E8C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719397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783838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19">
            <a:extLst>
              <a:ext uri="{FF2B5EF4-FFF2-40B4-BE49-F238E27FC236}">
                <a16:creationId xmlns="" xmlns:a16="http://schemas.microsoft.com/office/drawing/2014/main" id="{4BB015B5-4A87-4EA6-8B82-41210F3BE9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572000"/>
            <a:ext cx="12191998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5C9FDE-26AB-470B-876D-A3196AF7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09" y="4747491"/>
            <a:ext cx="9400770" cy="1273806"/>
          </a:xfrm>
        </p:spPr>
        <p:txBody>
          <a:bodyPr anchor="b"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Нормативно-правовая база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="" xmlns:a16="http://schemas.microsoft.com/office/drawing/2014/main" id="{5773553D-2C6B-4EF7-A484-69F5F66C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8" y="308466"/>
            <a:ext cx="9875519" cy="3574738"/>
          </a:xfrm>
        </p:spPr>
        <p:txBody>
          <a:bodyPr anchor="ctr">
            <a:noAutofit/>
          </a:bodyPr>
          <a:lstStyle/>
          <a:p>
            <a:pPr marL="342900" lvl="1" indent="-342900" defTabSz="755650">
              <a:spcBef>
                <a:spcPts val="600"/>
              </a:spcBef>
              <a:buFont typeface="+mj-lt"/>
              <a:buAutoNum type="arabicPeriod"/>
            </a:pPr>
            <a:r>
              <a:rPr lang="ru-RU" sz="18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Закон РФ от 07.07.1993 г. № 5340-I</a:t>
            </a:r>
            <a:r>
              <a:rPr lang="ru-RU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«О Торгово-промышленных палатах в РФ».</a:t>
            </a:r>
          </a:p>
          <a:p>
            <a:pPr marL="342900" lvl="1" indent="-342900" defTabSz="755650">
              <a:spcBef>
                <a:spcPts val="600"/>
              </a:spcBef>
              <a:buFont typeface="+mj-lt"/>
              <a:buAutoNum type="arabicPeriod"/>
            </a:pPr>
            <a:r>
              <a:rPr lang="ru-RU" sz="18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ФЗ от 31.12.2014 г. № 488-ФЗ </a:t>
            </a:r>
            <a:r>
              <a:rPr lang="ru-RU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«О промышленной политике в Российской Федерации».</a:t>
            </a:r>
          </a:p>
          <a:p>
            <a:pPr marL="342900" lvl="1" indent="-342900" defTabSz="755650">
              <a:spcBef>
                <a:spcPts val="600"/>
              </a:spcBef>
              <a:buFont typeface="+mj-lt"/>
              <a:buAutoNum type="arabicPeriod"/>
            </a:pPr>
            <a:r>
              <a:rPr lang="ru-RU" sz="18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ФЗ от 24.07.2007 г. № 209-ФЗ </a:t>
            </a:r>
            <a:r>
              <a:rPr lang="ru-RU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«О развитии малого и среднего предпринимательства в РФ».</a:t>
            </a:r>
          </a:p>
          <a:p>
            <a:pPr marL="342900" lvl="1" indent="-342900" defTabSz="755650">
              <a:spcBef>
                <a:spcPts val="600"/>
              </a:spcBef>
              <a:buFont typeface="+mj-lt"/>
              <a:buAutoNum type="arabicPeriod"/>
            </a:pPr>
            <a:r>
              <a:rPr lang="ru-RU" sz="18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Указ Президента РФ от 05.06.2015 г. № 287 </a:t>
            </a:r>
            <a:r>
              <a:rPr lang="ru-RU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«О мерах по дальнейшему развитию малого и среднего предпринимательства».</a:t>
            </a:r>
          </a:p>
          <a:p>
            <a:pPr marL="342900" lvl="1" indent="-342900" defTabSz="755650">
              <a:spcBef>
                <a:spcPts val="600"/>
              </a:spcBef>
              <a:buFont typeface="+mj-lt"/>
              <a:buAutoNum type="arabicPeriod"/>
            </a:pPr>
            <a:r>
              <a:rPr lang="ru-RU" sz="18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Указ Президента РФ от 7.05.2018 г. № 204 </a:t>
            </a:r>
            <a:r>
              <a:rPr lang="ru-RU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«О национальных целях и стратегических задачах развития Российской Федерации на период до 2024 года».</a:t>
            </a:r>
          </a:p>
          <a:p>
            <a:pPr marL="342900" lvl="1" indent="-342900" defTabSz="755650">
              <a:spcBef>
                <a:spcPts val="600"/>
              </a:spcBef>
              <a:buFont typeface="+mj-lt"/>
              <a:buAutoNum type="arabicPeriod"/>
            </a:pPr>
            <a:r>
              <a:rPr lang="ru-RU" sz="18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Постановление Правительства РФ от 30.12.2017 г. № 1706 </a:t>
            </a:r>
            <a:r>
              <a:rPr lang="ru-RU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(ред. от 10.10.2018) «Об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субъектам малого и среднего предпринимательства на реализацию проектов в приоритетных отраслях по льготной ставке».</a:t>
            </a:r>
          </a:p>
          <a:p>
            <a:pPr marL="342900" lvl="1" indent="-342900" defTabSz="755650">
              <a:spcBef>
                <a:spcPts val="600"/>
              </a:spcBef>
              <a:buFont typeface="+mj-lt"/>
              <a:buAutoNum type="arabicPeriod"/>
            </a:pPr>
            <a:r>
              <a:rPr lang="ru-RU" sz="18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Национальный проект </a:t>
            </a:r>
            <a:r>
              <a:rPr lang="ru-RU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«МСП и поддержка индивидуальной предпринимательской инициативы».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="" xmlns:a16="http://schemas.microsoft.com/office/drawing/2014/main" id="{49E2DE99-CD5B-4D4A-AB5F-F08426B2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9043" y="957058"/>
            <a:ext cx="2701633" cy="2701633"/>
          </a:xfrm>
          <a:prstGeom prst="rect">
            <a:avLst/>
          </a:prstGeom>
        </p:spPr>
      </p:pic>
      <p:sp>
        <p:nvSpPr>
          <p:cNvPr id="129" name="Freeform 6">
            <a:extLst>
              <a:ext uri="{FF2B5EF4-FFF2-40B4-BE49-F238E27FC236}">
                <a16:creationId xmlns="" xmlns:a16="http://schemas.microsoft.com/office/drawing/2014/main" id="{3C34EE6D-3EF3-46CE-B8E1-B95710DC99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784011" y="52021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5368630-4EC0-4099-A7DF-6D8AA6E5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429160"/>
            <a:ext cx="4079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ru-RU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0" name="Straight Connector 123">
            <a:extLst>
              <a:ext uri="{FF2B5EF4-FFF2-40B4-BE49-F238E27FC236}">
                <a16:creationId xmlns="" xmlns:a16="http://schemas.microsoft.com/office/drawing/2014/main" id="{4F8C9297-DB30-4147-8E63-D99C33793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-1" y="6199730"/>
            <a:ext cx="10241280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9539156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2A5316D-ED2F-4F89-B4B4-8D9240B1A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C38367-B21E-434A-9B78-7D2AD49B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Опора России и Торгово-промышленная палата (ТПП) Российской Федерации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285F820-8CB8-4B88-955D-8D84F82F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ru-RU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ru-RU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B1EBF114-9A5B-405F-B7AE-D56EDE00C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07904279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510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4478B5-DAE8-454A-9AC6-403E0FBF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954478B5-DAE8-454A-9AC6-403E0FBF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954478B5-DAE8-454A-9AC6-403E0FBF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9307C6-7BD1-407C-956C-52A72F749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graphicEl>
                                              <a:dgm id="{6E9307C6-7BD1-407C-956C-52A72F749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6E9307C6-7BD1-407C-956C-52A72F749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5D0D6-2841-4BC1-9985-50BA640A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9AE5D0D6-2841-4BC1-9985-50BA640A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9AE5D0D6-2841-4BC1-9985-50BA640A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A4EDC6-D1DF-4BAE-8348-D081A73BD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6AA4EDC6-D1DF-4BAE-8348-D081A73BD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6AA4EDC6-D1DF-4BAE-8348-D081A73BD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23D101-0EA1-4FB7-B549-723651F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CE23D101-0EA1-4FB7-B549-723651F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CE23D101-0EA1-4FB7-B549-723651F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98CB62-C271-4846-84A4-D175D877F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A598CB62-C271-4846-84A4-D175D877F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A598CB62-C271-4846-84A4-D175D877F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6CBE4C-7199-4078-93D7-528573711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A66CBE4C-7199-4078-93D7-528573711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A66CBE4C-7199-4078-93D7-528573711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7DF252-141A-4753-908E-FDD679F2F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B57DF252-141A-4753-908E-FDD679F2F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B57DF252-141A-4753-908E-FDD679F2F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B7C58-B892-4EF4-BE7E-B3A4F5F24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FBBB7C58-B892-4EF4-BE7E-B3A4F5F24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FBBB7C58-B892-4EF4-BE7E-B3A4F5F24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31365-A3F7-4815-9731-DA54892F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9AE31365-A3F7-4815-9731-DA54892F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9AE31365-A3F7-4815-9731-DA54892F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8F089E-01CD-4966-B7A8-9B70E927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168F089E-01CD-4966-B7A8-9B70E927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168F089E-01CD-4966-B7A8-9B70E927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B7E2BC-DBD5-4A6B-A106-33FD26CCA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88B7E2BC-DBD5-4A6B-A106-33FD26CCA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graphicEl>
                                              <a:dgm id="{88B7E2BC-DBD5-4A6B-A106-33FD26CCA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BDB38E-FFB2-42FB-9DE9-84C6EFFDC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graphicEl>
                                              <a:dgm id="{A8BDB38E-FFB2-42FB-9DE9-84C6EFFDC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graphicEl>
                                              <a:dgm id="{A8BDB38E-FFB2-42FB-9DE9-84C6EFFDC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04F55-37AF-4B5D-B7E7-B70185DEE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08D04F55-37AF-4B5D-B7E7-B70185DEE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08D04F55-37AF-4B5D-B7E7-B70185DEE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F7DFCC-7880-462E-A693-9DEE1186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graphicEl>
                                              <a:dgm id="{78F7DFCC-7880-462E-A693-9DEE1186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graphicEl>
                                              <a:dgm id="{78F7DFCC-7880-462E-A693-9DEE1186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0C9092-BCD0-4E45-82AF-3DCC997F4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graphicEl>
                                              <a:dgm id="{EE0C9092-BCD0-4E45-82AF-3DCC997F4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>
                                            <p:graphicEl>
                                              <a:dgm id="{EE0C9092-BCD0-4E45-82AF-3DCC997F4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5E808-083E-475D-B1AB-3473060C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>
                                            <p:graphicEl>
                                              <a:dgm id="{4465E808-083E-475D-B1AB-3473060C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>
                                            <p:graphicEl>
                                              <a:dgm id="{4465E808-083E-475D-B1AB-3473060C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C41DF-F93A-49ED-988F-A20F2A04A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graphicEl>
                                              <a:dgm id="{159C41DF-F93A-49ED-988F-A20F2A04A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>
                                            <p:graphicEl>
                                              <a:dgm id="{159C41DF-F93A-49ED-988F-A20F2A04A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4A921-5BB3-4F3B-A812-8CB68E53F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>
                                            <p:graphicEl>
                                              <a:dgm id="{85B4A921-5BB3-4F3B-A812-8CB68E53F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>
                                            <p:graphicEl>
                                              <a:dgm id="{85B4A921-5BB3-4F3B-A812-8CB68E53F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648F0D-30F5-4643-A4F5-345BC3A70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>
                                            <p:graphicEl>
                                              <a:dgm id="{75648F0D-30F5-4643-A4F5-345BC3A70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>
                                            <p:graphicEl>
                                              <a:dgm id="{75648F0D-30F5-4643-A4F5-345BC3A70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281D0-EF7B-4A9A-8FCB-38C781B8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>
                                            <p:graphicEl>
                                              <a:dgm id="{687281D0-EF7B-4A9A-8FCB-38C781B8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>
                                            <p:graphicEl>
                                              <a:dgm id="{687281D0-EF7B-4A9A-8FCB-38C781B8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2">
            <a:extLst>
              <a:ext uri="{FF2B5EF4-FFF2-40B4-BE49-F238E27FC236}">
                <a16:creationId xmlns="" xmlns:a16="http://schemas.microsoft.com/office/drawing/2014/main" id="{96918796-2918-40D6-BE3A-4600C47FC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616A43-6475-4475-A033-5FC53529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Корпорация МСП и Фонд развития промышленности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1841524-2C93-4641-A438-45833B4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6104" y="2414715"/>
            <a:ext cx="11078817" cy="2028575"/>
            <a:chOff x="636104" y="2414715"/>
            <a:chExt cx="11078817" cy="2028575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="" xmlns:a16="http://schemas.microsoft.com/office/drawing/2014/main" id="{CEC21089-0D2A-446D-AF25-7D2CC4D9FA3F}"/>
                </a:ext>
              </a:extLst>
            </p:cNvPr>
            <p:cNvSpPr/>
            <p:nvPr/>
          </p:nvSpPr>
          <p:spPr>
            <a:xfrm>
              <a:off x="636104" y="2414715"/>
              <a:ext cx="11078764" cy="20285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5D3D30BA-2684-4EEA-A2E2-63BCA4272105}"/>
                </a:ext>
              </a:extLst>
            </p:cNvPr>
            <p:cNvSpPr/>
            <p:nvPr/>
          </p:nvSpPr>
          <p:spPr>
            <a:xfrm>
              <a:off x="636152" y="2451653"/>
              <a:ext cx="4985444" cy="1954699"/>
            </a:xfrm>
            <a:custGeom>
              <a:avLst/>
              <a:gdLst>
                <a:gd name="connsiteX0" fmla="*/ 0 w 4732020"/>
                <a:gd name="connsiteY0" fmla="*/ 0 h 1954699"/>
                <a:gd name="connsiteX1" fmla="*/ 4732020 w 4732020"/>
                <a:gd name="connsiteY1" fmla="*/ 0 h 1954699"/>
                <a:gd name="connsiteX2" fmla="*/ 4732020 w 4732020"/>
                <a:gd name="connsiteY2" fmla="*/ 1954699 h 1954699"/>
                <a:gd name="connsiteX3" fmla="*/ 0 w 4732020"/>
                <a:gd name="connsiteY3" fmla="*/ 1954699 h 1954699"/>
                <a:gd name="connsiteX4" fmla="*/ 0 w 4732020"/>
                <a:gd name="connsiteY4" fmla="*/ 0 h 19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2020" h="1954699">
                  <a:moveTo>
                    <a:pt x="0" y="0"/>
                  </a:moveTo>
                  <a:lnTo>
                    <a:pt x="4732020" y="0"/>
                  </a:lnTo>
                  <a:lnTo>
                    <a:pt x="4732020" y="1954699"/>
                  </a:lnTo>
                  <a:lnTo>
                    <a:pt x="0" y="19546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495" tIns="132495" rIns="132495" bIns="132495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/>
                <a:t>Корпорация МСП 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AAD2D134-050D-4F32-A406-77CFF00F422E}"/>
                </a:ext>
              </a:extLst>
            </p:cNvPr>
            <p:cNvSpPr/>
            <p:nvPr/>
          </p:nvSpPr>
          <p:spPr>
            <a:xfrm>
              <a:off x="3806684" y="2451652"/>
              <a:ext cx="7908237" cy="1954699"/>
            </a:xfrm>
            <a:custGeom>
              <a:avLst/>
              <a:gdLst>
                <a:gd name="connsiteX0" fmla="*/ 0 w 7506239"/>
                <a:gd name="connsiteY0" fmla="*/ 0 h 1251921"/>
                <a:gd name="connsiteX1" fmla="*/ 7506239 w 7506239"/>
                <a:gd name="connsiteY1" fmla="*/ 0 h 1251921"/>
                <a:gd name="connsiteX2" fmla="*/ 7506239 w 7506239"/>
                <a:gd name="connsiteY2" fmla="*/ 1251921 h 1251921"/>
                <a:gd name="connsiteX3" fmla="*/ 0 w 7506239"/>
                <a:gd name="connsiteY3" fmla="*/ 1251921 h 1251921"/>
                <a:gd name="connsiteX4" fmla="*/ 0 w 7506239"/>
                <a:gd name="connsiteY4" fmla="*/ 0 h 12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6239" h="1251921">
                  <a:moveTo>
                    <a:pt x="0" y="0"/>
                  </a:moveTo>
                  <a:lnTo>
                    <a:pt x="7506239" y="0"/>
                  </a:lnTo>
                  <a:lnTo>
                    <a:pt x="7506239" y="1251921"/>
                  </a:lnTo>
                  <a:lnTo>
                    <a:pt x="0" y="12519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495" tIns="132495" rIns="132495" bIns="132495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Выдача поручительств и гарантий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Финансирование лиц, оказывающих финансовую поддержку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Обеспечение прямого кредитования со стороны АО «МСП Банк»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Лизинговая поддержка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Иные формы финансовой поддержки, включая развитие факторинговых операций, разработку механизмов рефинансирования долговых обязательств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Комплексное финансирование совместно с другими институтами развития</a:t>
              </a:r>
            </a:p>
          </p:txBody>
        </p:sp>
        <p:sp>
          <p:nvSpPr>
            <p:cNvPr id="13" name="Прямоугольник 12" descr="Handshake">
              <a:extLst>
                <a:ext uri="{FF2B5EF4-FFF2-40B4-BE49-F238E27FC236}">
                  <a16:creationId xmlns="" xmlns:a16="http://schemas.microsoft.com/office/drawing/2014/main" id="{60C23CD7-D15B-4DF1-AA19-8F647CC21F5A}"/>
                </a:ext>
              </a:extLst>
            </p:cNvPr>
            <p:cNvSpPr/>
            <p:nvPr/>
          </p:nvSpPr>
          <p:spPr>
            <a:xfrm>
              <a:off x="2835454" y="3084725"/>
              <a:ext cx="725432" cy="688556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Группа 16"/>
          <p:cNvGrpSpPr/>
          <p:nvPr/>
        </p:nvGrpSpPr>
        <p:grpSpPr>
          <a:xfrm>
            <a:off x="636104" y="5104428"/>
            <a:ext cx="11078819" cy="1251921"/>
            <a:chOff x="636104" y="5104428"/>
            <a:chExt cx="11078819" cy="125192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709A45C3-89B6-4227-9019-CD9F2FA00473}"/>
                </a:ext>
              </a:extLst>
            </p:cNvPr>
            <p:cNvSpPr/>
            <p:nvPr/>
          </p:nvSpPr>
          <p:spPr>
            <a:xfrm>
              <a:off x="636104" y="5104428"/>
              <a:ext cx="11078764" cy="12519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93E12468-9EF0-4865-9399-B834331D8634}"/>
                </a:ext>
              </a:extLst>
            </p:cNvPr>
            <p:cNvSpPr/>
            <p:nvPr/>
          </p:nvSpPr>
          <p:spPr>
            <a:xfrm>
              <a:off x="636152" y="5104428"/>
              <a:ext cx="4985444" cy="1251921"/>
            </a:xfrm>
            <a:custGeom>
              <a:avLst/>
              <a:gdLst>
                <a:gd name="connsiteX0" fmla="*/ 0 w 4732020"/>
                <a:gd name="connsiteY0" fmla="*/ 0 h 1251921"/>
                <a:gd name="connsiteX1" fmla="*/ 4732020 w 4732020"/>
                <a:gd name="connsiteY1" fmla="*/ 0 h 1251921"/>
                <a:gd name="connsiteX2" fmla="*/ 4732020 w 4732020"/>
                <a:gd name="connsiteY2" fmla="*/ 1251921 h 1251921"/>
                <a:gd name="connsiteX3" fmla="*/ 0 w 4732020"/>
                <a:gd name="connsiteY3" fmla="*/ 1251921 h 1251921"/>
                <a:gd name="connsiteX4" fmla="*/ 0 w 4732020"/>
                <a:gd name="connsiteY4" fmla="*/ 0 h 12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2020" h="1251921">
                  <a:moveTo>
                    <a:pt x="0" y="0"/>
                  </a:moveTo>
                  <a:lnTo>
                    <a:pt x="4732020" y="0"/>
                  </a:lnTo>
                  <a:lnTo>
                    <a:pt x="4732020" y="1251921"/>
                  </a:lnTo>
                  <a:lnTo>
                    <a:pt x="0" y="12519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495" tIns="132495" rIns="132495" bIns="132495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/>
                <a:t>ФРП</a:t>
              </a:r>
            </a:p>
          </p:txBody>
        </p:sp>
        <p:sp>
          <p:nvSpPr>
            <p:cNvPr id="8" name="Прямоугольник 7" descr="Crane">
              <a:extLst>
                <a:ext uri="{FF2B5EF4-FFF2-40B4-BE49-F238E27FC236}">
                  <a16:creationId xmlns="" xmlns:a16="http://schemas.microsoft.com/office/drawing/2014/main" id="{DB5B0400-A956-4098-843C-7D7AACF8EFA3}"/>
                </a:ext>
              </a:extLst>
            </p:cNvPr>
            <p:cNvSpPr/>
            <p:nvPr/>
          </p:nvSpPr>
          <p:spPr>
            <a:xfrm>
              <a:off x="2835454" y="5386110"/>
              <a:ext cx="725432" cy="688556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912B3EB5-5CCA-40EA-951E-54E3D294777C}"/>
                </a:ext>
              </a:extLst>
            </p:cNvPr>
            <p:cNvSpPr/>
            <p:nvPr/>
          </p:nvSpPr>
          <p:spPr>
            <a:xfrm>
              <a:off x="3806684" y="5104428"/>
              <a:ext cx="7908239" cy="1251921"/>
            </a:xfrm>
            <a:custGeom>
              <a:avLst/>
              <a:gdLst>
                <a:gd name="connsiteX0" fmla="*/ 0 w 7211474"/>
                <a:gd name="connsiteY0" fmla="*/ 0 h 1251921"/>
                <a:gd name="connsiteX1" fmla="*/ 7211474 w 7211474"/>
                <a:gd name="connsiteY1" fmla="*/ 0 h 1251921"/>
                <a:gd name="connsiteX2" fmla="*/ 7211474 w 7211474"/>
                <a:gd name="connsiteY2" fmla="*/ 1251921 h 1251921"/>
                <a:gd name="connsiteX3" fmla="*/ 0 w 7211474"/>
                <a:gd name="connsiteY3" fmla="*/ 1251921 h 1251921"/>
                <a:gd name="connsiteX4" fmla="*/ 0 w 7211474"/>
                <a:gd name="connsiteY4" fmla="*/ 0 h 12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474" h="1251921">
                  <a:moveTo>
                    <a:pt x="0" y="0"/>
                  </a:moveTo>
                  <a:lnTo>
                    <a:pt x="7211474" y="0"/>
                  </a:lnTo>
                  <a:lnTo>
                    <a:pt x="7211474" y="1251921"/>
                  </a:lnTo>
                  <a:lnTo>
                    <a:pt x="0" y="12519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495" tIns="132495" rIns="132495" bIns="132495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Льготное заёмное софинансирование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Финансовое обеспечение лизинговых проектов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Инвестиционный лифт 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700" kern="1200" dirty="0"/>
                <a:t>Специальный инвестиционный контракт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661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2257994-BD97-4691-8B89-198A6D2BAB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EF18E3-9DFB-4552-9889-53E174DF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Кредитование со стороны банков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FA756C-9DE2-4A17-8FC5-110C49DB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en-US">
                <a:solidFill>
                  <a:prstClr val="white">
                    <a:tint val="75000"/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white">
                  <a:tint val="75000"/>
                  <a:alpha val="80000"/>
                </a:prst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A030CD1-52C2-4AC1-A698-019854C8C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7424323"/>
              </p:ext>
            </p:extLst>
          </p:nvPr>
        </p:nvGraphicFramePr>
        <p:xfrm>
          <a:off x="384313" y="520895"/>
          <a:ext cx="11383619" cy="34684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72733">
                  <a:extLst>
                    <a:ext uri="{9D8B030D-6E8A-4147-A177-3AD203B41FA5}">
                      <a16:colId xmlns="" xmlns:a16="http://schemas.microsoft.com/office/drawing/2014/main" val="3913840444"/>
                    </a:ext>
                  </a:extLst>
                </a:gridCol>
                <a:gridCol w="1840523">
                  <a:extLst>
                    <a:ext uri="{9D8B030D-6E8A-4147-A177-3AD203B41FA5}">
                      <a16:colId xmlns="" xmlns:a16="http://schemas.microsoft.com/office/drawing/2014/main" val="120222838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3004808679"/>
                    </a:ext>
                  </a:extLst>
                </a:gridCol>
                <a:gridCol w="1688123">
                  <a:extLst>
                    <a:ext uri="{9D8B030D-6E8A-4147-A177-3AD203B41FA5}">
                      <a16:colId xmlns="" xmlns:a16="http://schemas.microsoft.com/office/drawing/2014/main" val="3754765644"/>
                    </a:ext>
                  </a:extLst>
                </a:gridCol>
                <a:gridCol w="2063262">
                  <a:extLst>
                    <a:ext uri="{9D8B030D-6E8A-4147-A177-3AD203B41FA5}">
                      <a16:colId xmlns="" xmlns:a16="http://schemas.microsoft.com/office/drawing/2014/main" val="1978374885"/>
                    </a:ext>
                  </a:extLst>
                </a:gridCol>
                <a:gridCol w="2037778">
                  <a:extLst>
                    <a:ext uri="{9D8B030D-6E8A-4147-A177-3AD203B41FA5}">
                      <a16:colId xmlns="" xmlns:a16="http://schemas.microsoft.com/office/drawing/2014/main" val="2147476840"/>
                    </a:ext>
                  </a:extLst>
                </a:gridCol>
              </a:tblGrid>
              <a:tr h="82100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Признак</a:t>
                      </a:r>
                      <a:endParaRPr lang="ru-R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32414" marT="132414" marB="1324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Сбербанк</a:t>
                      </a:r>
                      <a:endParaRPr lang="ru-R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32414" marT="132414" marB="1324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ВТБ24</a:t>
                      </a:r>
                      <a:endParaRPr lang="ru-R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32414" marT="132414" marB="1324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Газпромбанк</a:t>
                      </a:r>
                      <a:endParaRPr lang="ru-R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32414" marT="132414" marB="1324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Россельхозбанк</a:t>
                      </a:r>
                      <a:endParaRPr lang="ru-R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32414" marT="132414" marB="1324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Внешэкономбанк</a:t>
                      </a:r>
                      <a:endParaRPr lang="ru-R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32414" marT="132414" marB="132414" anchor="ctr"/>
                </a:tc>
                <a:extLst>
                  <a:ext uri="{0D108BD9-81ED-4DB2-BD59-A6C34878D82A}">
                    <a16:rowId xmlns="" xmlns:a16="http://schemas.microsoft.com/office/drawing/2014/main" val="3461945319"/>
                  </a:ext>
                </a:extLst>
              </a:tr>
              <a:tr h="66345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Сумма кредита</a:t>
                      </a:r>
                      <a:endParaRPr lang="ru-RU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от</a:t>
                      </a:r>
                      <a:r>
                        <a:rPr lang="en-US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 тыс. руб.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до</a:t>
                      </a:r>
                      <a:r>
                        <a:rPr lang="en-US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150 </a:t>
                      </a:r>
                      <a:r>
                        <a:rPr lang="ru-RU" sz="17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млн</a:t>
                      </a: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руб.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 заявке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млн-1 </a:t>
                      </a:r>
                      <a:r>
                        <a:rPr lang="ru-RU" sz="17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млрд</a:t>
                      </a: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руб.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от 500 </a:t>
                      </a:r>
                      <a:r>
                        <a:rPr lang="ru-RU" sz="17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млн</a:t>
                      </a: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руб.</a:t>
                      </a:r>
                    </a:p>
                  </a:txBody>
                  <a:tcPr marL="220689" marR="114759" marT="114759" marB="114759" anchor="ctr"/>
                </a:tc>
                <a:extLst>
                  <a:ext uri="{0D108BD9-81ED-4DB2-BD59-A6C34878D82A}">
                    <a16:rowId xmlns="" xmlns:a16="http://schemas.microsoft.com/office/drawing/2014/main" val="2336314389"/>
                  </a:ext>
                </a:extLst>
              </a:tr>
              <a:tr h="663459">
                <a:tc>
                  <a:txBody>
                    <a:bodyPr/>
                    <a:lstStyle/>
                    <a:p>
                      <a:pPr algn="ctr"/>
                      <a:r>
                        <a:rPr lang="ru-RU" sz="1700"/>
                        <a:t>Минимальная ставка</a:t>
                      </a:r>
                      <a:endParaRPr lang="ru-RU" sz="17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11%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6%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 заявке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6,5%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 заявке</a:t>
                      </a:r>
                    </a:p>
                  </a:txBody>
                  <a:tcPr marL="220689" marR="114759" marT="114759" marB="114759" anchor="ctr"/>
                </a:tc>
                <a:extLst>
                  <a:ext uri="{0D108BD9-81ED-4DB2-BD59-A6C34878D82A}">
                    <a16:rowId xmlns="" xmlns:a16="http://schemas.microsoft.com/office/drawing/2014/main" val="298300126"/>
                  </a:ext>
                </a:extLst>
              </a:tr>
              <a:tr h="663459">
                <a:tc>
                  <a:txBody>
                    <a:bodyPr/>
                    <a:lstStyle/>
                    <a:p>
                      <a:pPr algn="ctr"/>
                      <a:r>
                        <a:rPr lang="ru-RU" sz="1700"/>
                        <a:t>Максимальный срок кредита</a:t>
                      </a:r>
                      <a:endParaRPr lang="ru-RU" sz="17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180 месяцев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 месяцев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 заявке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 заявке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 месяцев</a:t>
                      </a:r>
                    </a:p>
                  </a:txBody>
                  <a:tcPr marL="220689" marR="114759" marT="114759" marB="114759" anchor="ctr"/>
                </a:tc>
                <a:extLst>
                  <a:ext uri="{0D108BD9-81ED-4DB2-BD59-A6C34878D82A}">
                    <a16:rowId xmlns="" xmlns:a16="http://schemas.microsoft.com/office/drawing/2014/main" val="758419984"/>
                  </a:ext>
                </a:extLst>
              </a:tr>
              <a:tr h="464825">
                <a:tc>
                  <a:txBody>
                    <a:bodyPr/>
                    <a:lstStyle/>
                    <a:p>
                      <a:pPr algn="ctr"/>
                      <a:r>
                        <a:rPr lang="ru-RU" sz="1700"/>
                        <a:t>Цель</a:t>
                      </a:r>
                      <a:endParaRPr lang="ru-RU" sz="17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+/-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+/-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</a:t>
                      </a:r>
                    </a:p>
                  </a:txBody>
                  <a:tcPr marL="220689" marR="114759" marT="114759" marB="11475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</a:t>
                      </a:r>
                    </a:p>
                  </a:txBody>
                  <a:tcPr marL="220689" marR="114759" marT="114759" marB="114759" anchor="ctr"/>
                </a:tc>
                <a:extLst>
                  <a:ext uri="{0D108BD9-81ED-4DB2-BD59-A6C34878D82A}">
                    <a16:rowId xmlns="" xmlns:a16="http://schemas.microsoft.com/office/drawing/2014/main" val="102802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3123740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EF18E3-9DFB-4552-9889-53E174DF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latin typeface="+mj-lt"/>
                <a:ea typeface="+mj-ea"/>
                <a:cs typeface="+mj-cs"/>
              </a:rPr>
              <a:t>Выдача гарантий со стороны банков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FA756C-9DE2-4A17-8FC5-110C49DB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9" name="Объект 4">
            <a:extLst>
              <a:ext uri="{FF2B5EF4-FFF2-40B4-BE49-F238E27FC236}">
                <a16:creationId xmlns="" xmlns:a16="http://schemas.microsoft.com/office/drawing/2014/main" id="{EA030CD1-52C2-4AC1-A698-019854C8C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6335948"/>
              </p:ext>
            </p:extLst>
          </p:nvPr>
        </p:nvGraphicFramePr>
        <p:xfrm>
          <a:off x="1000874" y="2663665"/>
          <a:ext cx="10190255" cy="306129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45295">
                  <a:extLst>
                    <a:ext uri="{9D8B030D-6E8A-4147-A177-3AD203B41FA5}">
                      <a16:colId xmlns="" xmlns:a16="http://schemas.microsoft.com/office/drawing/2014/main" val="3913840444"/>
                    </a:ext>
                  </a:extLst>
                </a:gridCol>
                <a:gridCol w="1296877">
                  <a:extLst>
                    <a:ext uri="{9D8B030D-6E8A-4147-A177-3AD203B41FA5}">
                      <a16:colId xmlns="" xmlns:a16="http://schemas.microsoft.com/office/drawing/2014/main" val="120222838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004808679"/>
                    </a:ext>
                  </a:extLst>
                </a:gridCol>
                <a:gridCol w="1688123">
                  <a:extLst>
                    <a:ext uri="{9D8B030D-6E8A-4147-A177-3AD203B41FA5}">
                      <a16:colId xmlns="" xmlns:a16="http://schemas.microsoft.com/office/drawing/2014/main" val="3754765644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1978374885"/>
                    </a:ext>
                  </a:extLst>
                </a:gridCol>
                <a:gridCol w="1859560">
                  <a:extLst>
                    <a:ext uri="{9D8B030D-6E8A-4147-A177-3AD203B41FA5}">
                      <a16:colId xmlns="" xmlns:a16="http://schemas.microsoft.com/office/drawing/2014/main" val="2147476840"/>
                    </a:ext>
                  </a:extLst>
                </a:gridCol>
              </a:tblGrid>
              <a:tr h="69631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Признак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/>
                        <a:t>Сбербанк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ВТБ24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/>
                        <a:t>Газпромбанк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Россельхозбанк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/>
                        <a:t>Внешэкономбанк</a:t>
                      </a:r>
                    </a:p>
                  </a:txBody>
                  <a:tcPr marL="93260" marR="93260" marT="46629" marB="46629" anchor="ctr"/>
                </a:tc>
                <a:extLst>
                  <a:ext uri="{0D108BD9-81ED-4DB2-BD59-A6C34878D82A}">
                    <a16:rowId xmlns="" xmlns:a16="http://schemas.microsoft.com/office/drawing/2014/main" val="3461945319"/>
                  </a:ext>
                </a:extLst>
              </a:tr>
              <a:tr h="97235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Минимальная сумма банковской гарантии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50 тыс. руб.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3-3,5 тыс. руб.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индивидуально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индивидуально</a:t>
                      </a:r>
                      <a:endParaRPr lang="ru-RU" sz="1700" dirty="0"/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-</a:t>
                      </a:r>
                    </a:p>
                  </a:txBody>
                  <a:tcPr marL="93260" marR="93260" marT="46629" marB="46629" anchor="ctr"/>
                </a:tc>
                <a:extLst>
                  <a:ext uri="{0D108BD9-81ED-4DB2-BD59-A6C34878D82A}">
                    <a16:rowId xmlns="" xmlns:a16="http://schemas.microsoft.com/office/drawing/2014/main" val="119172443"/>
                  </a:ext>
                </a:extLst>
              </a:tr>
              <a:tr h="696313">
                <a:tc>
                  <a:txBody>
                    <a:bodyPr/>
                    <a:lstStyle/>
                    <a:p>
                      <a:pPr algn="ctr"/>
                      <a:r>
                        <a:rPr lang="ru-RU" sz="1700"/>
                        <a:t>Максимальный срок гарантии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36 месяцев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60 месяцев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индивидуально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индивидуально</a:t>
                      </a:r>
                    </a:p>
                    <a:p>
                      <a:pPr algn="r"/>
                      <a:endParaRPr lang="ru-RU" sz="1700" dirty="0"/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-</a:t>
                      </a:r>
                    </a:p>
                  </a:txBody>
                  <a:tcPr marL="93260" marR="93260" marT="46629" marB="46629" anchor="ctr"/>
                </a:tc>
                <a:extLst>
                  <a:ext uri="{0D108BD9-81ED-4DB2-BD59-A6C34878D82A}">
                    <a16:rowId xmlns="" xmlns:a16="http://schemas.microsoft.com/office/drawing/2014/main" val="3932050149"/>
                  </a:ext>
                </a:extLst>
              </a:tr>
              <a:tr h="69631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Минимальное вознаграждение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2,66%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2,5-3%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индивидуально</a:t>
                      </a:r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индивидуально</a:t>
                      </a:r>
                      <a:endParaRPr lang="ru-RU" sz="1700" dirty="0"/>
                    </a:p>
                  </a:txBody>
                  <a:tcPr marL="93260" marR="93260" marT="46629" marB="4662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/>
                        <a:t>-</a:t>
                      </a:r>
                    </a:p>
                  </a:txBody>
                  <a:tcPr marL="93260" marR="93260" marT="46629" marB="46629" anchor="ctr"/>
                </a:tc>
                <a:extLst>
                  <a:ext uri="{0D108BD9-81ED-4DB2-BD59-A6C34878D82A}">
                    <a16:rowId xmlns="" xmlns:a16="http://schemas.microsoft.com/office/drawing/2014/main" val="300500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7030536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E4505C23-674B-4195-81D6-0C127FEAE3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EF18E3-9DFB-4552-9889-53E174DF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kern="1200" dirty="0" err="1">
                <a:latin typeface="+mj-lt"/>
                <a:ea typeface="+mj-ea"/>
                <a:cs typeface="+mj-cs"/>
              </a:rPr>
              <a:t>Иные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виды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финансирования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со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стороны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банков</a:t>
            </a:r>
            <a:endParaRPr lang="en-US" sz="3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65C9B8F0-FF66-4C15-BD05-E86B87331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FA756C-9DE2-4A17-8FC5-110C49DB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279" y="6261090"/>
            <a:ext cx="1344477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9776ADA-1F4E-4EA0-99C4-1423965C529A}" type="slidenum">
              <a:rPr lang="en-US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bg1">
                  <a:alpha val="80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A030CD1-52C2-4AC1-A698-019854C8C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3778663"/>
              </p:ext>
            </p:extLst>
          </p:nvPr>
        </p:nvGraphicFramePr>
        <p:xfrm>
          <a:off x="900707" y="326946"/>
          <a:ext cx="10390587" cy="48006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91688">
                  <a:extLst>
                    <a:ext uri="{9D8B030D-6E8A-4147-A177-3AD203B41FA5}">
                      <a16:colId xmlns="" xmlns:a16="http://schemas.microsoft.com/office/drawing/2014/main" val="3913840444"/>
                    </a:ext>
                  </a:extLst>
                </a:gridCol>
                <a:gridCol w="1321039">
                  <a:extLst>
                    <a:ext uri="{9D8B030D-6E8A-4147-A177-3AD203B41FA5}">
                      <a16:colId xmlns="" xmlns:a16="http://schemas.microsoft.com/office/drawing/2014/main" val="1202228380"/>
                    </a:ext>
                  </a:extLst>
                </a:gridCol>
                <a:gridCol w="1381637">
                  <a:extLst>
                    <a:ext uri="{9D8B030D-6E8A-4147-A177-3AD203B41FA5}">
                      <a16:colId xmlns="" xmlns:a16="http://schemas.microsoft.com/office/drawing/2014/main" val="3004808679"/>
                    </a:ext>
                  </a:extLst>
                </a:gridCol>
                <a:gridCol w="1696747">
                  <a:extLst>
                    <a:ext uri="{9D8B030D-6E8A-4147-A177-3AD203B41FA5}">
                      <a16:colId xmlns="" xmlns:a16="http://schemas.microsoft.com/office/drawing/2014/main" val="3754765644"/>
                    </a:ext>
                  </a:extLst>
                </a:gridCol>
                <a:gridCol w="1914901">
                  <a:extLst>
                    <a:ext uri="{9D8B030D-6E8A-4147-A177-3AD203B41FA5}">
                      <a16:colId xmlns="" xmlns:a16="http://schemas.microsoft.com/office/drawing/2014/main" val="1978374885"/>
                    </a:ext>
                  </a:extLst>
                </a:gridCol>
                <a:gridCol w="2084575">
                  <a:extLst>
                    <a:ext uri="{9D8B030D-6E8A-4147-A177-3AD203B41FA5}">
                      <a16:colId xmlns="" xmlns:a16="http://schemas.microsoft.com/office/drawing/2014/main" val="2147476840"/>
                    </a:ext>
                  </a:extLst>
                </a:gridCol>
              </a:tblGrid>
              <a:tr h="719653"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baseline="0" dirty="0"/>
                        <a:t>Программа</a:t>
                      </a:r>
                      <a:endParaRPr lang="ru-RU" sz="1600" b="0" cap="none" spc="0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baseline="0" dirty="0"/>
                        <a:t>Сбербанк</a:t>
                      </a:r>
                      <a:endParaRPr lang="ru-RU" sz="1600" b="0" cap="none" spc="0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baseline="0" dirty="0"/>
                        <a:t>ВТБ24</a:t>
                      </a:r>
                      <a:endParaRPr lang="ru-RU" sz="1600" b="0" cap="none" spc="0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baseline="0" dirty="0" err="1"/>
                        <a:t>Газпромбанк</a:t>
                      </a:r>
                      <a:endParaRPr lang="ru-RU" sz="1600" b="0" cap="none" spc="0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baseline="0" dirty="0"/>
                        <a:t>Россельхозбанк</a:t>
                      </a:r>
                      <a:endParaRPr lang="ru-RU" sz="1600" b="0" cap="none" spc="0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none" spc="0" baseline="0" dirty="0"/>
                        <a:t>Внешэкономбанк</a:t>
                      </a:r>
                      <a:endParaRPr lang="ru-RU" sz="1600" b="0" cap="none" spc="0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106162" marR="106162" marT="106162" marB="106162" anchor="ctr"/>
                </a:tc>
                <a:extLst>
                  <a:ext uri="{0D108BD9-81ED-4DB2-BD59-A6C34878D82A}">
                    <a16:rowId xmlns="" xmlns:a16="http://schemas.microsoft.com/office/drawing/2014/main" val="3461945319"/>
                  </a:ext>
                </a:extLst>
              </a:tr>
              <a:tr h="482714"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Факторинг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extLst>
                  <a:ext uri="{0D108BD9-81ED-4DB2-BD59-A6C34878D82A}">
                    <a16:rowId xmlns="" xmlns:a16="http://schemas.microsoft.com/office/drawing/2014/main" val="2336314389"/>
                  </a:ext>
                </a:extLst>
              </a:tr>
              <a:tr h="719653"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/>
                        <a:t>Операции на рынке капитала</a:t>
                      </a:r>
                      <a:endParaRPr lang="ru-RU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extLst>
                  <a:ext uri="{0D108BD9-81ED-4DB2-BD59-A6C34878D82A}">
                    <a16:rowId xmlns="" xmlns:a16="http://schemas.microsoft.com/office/drawing/2014/main" val="298300126"/>
                  </a:ext>
                </a:extLst>
              </a:tr>
              <a:tr h="719653"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/>
                        <a:t>Синдицированное финансирование</a:t>
                      </a:r>
                      <a:endParaRPr lang="ru-RU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extLst>
                  <a:ext uri="{0D108BD9-81ED-4DB2-BD59-A6C34878D82A}">
                    <a16:rowId xmlns="" xmlns:a16="http://schemas.microsoft.com/office/drawing/2014/main" val="758419984"/>
                  </a:ext>
                </a:extLst>
              </a:tr>
              <a:tr h="719653"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Внешнеторговые операции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extLst>
                  <a:ext uri="{0D108BD9-81ED-4DB2-BD59-A6C34878D82A}">
                    <a16:rowId xmlns="" xmlns:a16="http://schemas.microsoft.com/office/drawing/2014/main" val="1028021302"/>
                  </a:ext>
                </a:extLst>
              </a:tr>
              <a:tr h="719653"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/>
                        <a:t>Инвестиционный банк</a:t>
                      </a:r>
                      <a:endParaRPr lang="ru-RU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+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none" spc="0" dirty="0"/>
                        <a:t>-</a:t>
                      </a:r>
                      <a:endParaRPr lang="ru-RU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162" marR="106162" marT="106162" marB="106162" anchor="ctr"/>
                </a:tc>
                <a:extLst>
                  <a:ext uri="{0D108BD9-81ED-4DB2-BD59-A6C34878D82A}">
                    <a16:rowId xmlns="" xmlns:a16="http://schemas.microsoft.com/office/drawing/2014/main" val="119172443"/>
                  </a:ext>
                </a:extLst>
              </a:tr>
              <a:tr h="7196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cap="none" spc="0" dirty="0"/>
                        <a:t>Сезонные работы</a:t>
                      </a:r>
                      <a:endParaRPr lang="ru-RU" sz="1600" kern="1200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cap="none" spc="0" dirty="0"/>
                        <a:t>-</a:t>
                      </a:r>
                      <a:endParaRPr lang="ru-RU" sz="1600" kern="1200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cap="none" spc="0" dirty="0"/>
                        <a:t>-</a:t>
                      </a:r>
                      <a:endParaRPr lang="ru-RU" sz="1600" kern="1200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cap="none" spc="0" dirty="0"/>
                        <a:t>-</a:t>
                      </a:r>
                      <a:endParaRPr lang="ru-RU" sz="1600" kern="1200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cap="none" spc="0" dirty="0"/>
                        <a:t>+</a:t>
                      </a:r>
                      <a:endParaRPr lang="ru-RU" sz="1600" kern="1200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62" marR="106162" marT="106162" marB="10616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cap="none" spc="0" dirty="0"/>
                        <a:t>-</a:t>
                      </a:r>
                      <a:endParaRPr lang="ru-RU" sz="1600" kern="1200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62" marR="106162" marT="106162" marB="106162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192884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1133</Words>
  <Application>Microsoft Office PowerPoint</Application>
  <PresentationFormat>Произвольный</PresentationFormat>
  <Paragraphs>241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Diseño predeterminado</vt:lpstr>
      <vt:lpstr>Предложение по повышению доступности финансовых ресурсов для малого бизнеса</vt:lpstr>
      <vt:lpstr>Актуальность</vt:lpstr>
      <vt:lpstr>Текущая ситуация в малом бизнесе</vt:lpstr>
      <vt:lpstr>Нормативно-правовая база</vt:lpstr>
      <vt:lpstr>Опора России и Торгово-промышленная палата (ТПП) Российской Федерации</vt:lpstr>
      <vt:lpstr>Корпорация МСП и Фонд развития промышленности</vt:lpstr>
      <vt:lpstr>Кредитование со стороны банков</vt:lpstr>
      <vt:lpstr>Выдача гарантий со стороны банков</vt:lpstr>
      <vt:lpstr>Иные виды финансирования со стороны банков</vt:lpstr>
      <vt:lpstr>Мониторинг выданных заёмщику средств</vt:lpstr>
      <vt:lpstr>Это в теории, а на практике?!</vt:lpstr>
      <vt:lpstr>Реальность</vt:lpstr>
      <vt:lpstr>Мнение экспертов</vt:lpstr>
      <vt:lpstr>Ответ банков</vt:lpstr>
      <vt:lpstr>Ответ фондов</vt:lpstr>
      <vt:lpstr>Пути повышения доступности финансовых ресурсов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по повышению доступности финансовых ресурсов для малого бизнеса</dc:title>
  <dc:creator>Elena Blinova</dc:creator>
  <cp:lastModifiedBy>user</cp:lastModifiedBy>
  <cp:revision>189</cp:revision>
  <dcterms:created xsi:type="dcterms:W3CDTF">2018-12-04T19:02:39Z</dcterms:created>
  <dcterms:modified xsi:type="dcterms:W3CDTF">2018-12-06T13:36:52Z</dcterms:modified>
</cp:coreProperties>
</file>