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B424-44E4-4DBF-837E-A612E2FC09F0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42489-6918-4686-93B6-905049E05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76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5B424-44E4-4DBF-837E-A612E2FC09F0}" type="datetimeFigureOut">
              <a:rPr lang="ru-RU" smtClean="0"/>
              <a:t>23.10.2018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42489-6918-4686-93B6-905049E051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91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smtClean="0">
                <a:latin typeface="Gilroy ExtraBold" pitchFamily="50" charset="-52"/>
              </a:rPr>
              <a:t>Start-up in Russia and Europe. Cooperation Opportunities</a:t>
            </a:r>
            <a:endParaRPr lang="id-ID" sz="4800" dirty="0">
              <a:latin typeface="Gilroy ExtraBold" pitchFamily="50" charset="-52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257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>
                <a:latin typeface="Gilroy ExtraBold" pitchFamily="50" charset="-52"/>
                <a:cs typeface="Gotham Pro Narrow Medium" pitchFamily="50" charset="0"/>
              </a:rPr>
              <a:t>Thank you for your attention</a:t>
            </a:r>
            <a:endParaRPr lang="id-ID" b="1" dirty="0">
              <a:latin typeface="Gilroy ExtraBold" pitchFamily="50" charset="-52"/>
              <a:cs typeface="Gotham Pro Narrow Medium" pitchFamily="50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600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What is an SME</a:t>
            </a:r>
            <a:endParaRPr lang="en-US" sz="3600" dirty="0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2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Montserrat SemiBold" panose="00000700000000000000" pitchFamily="2" charset="-52"/>
              </a:rPr>
              <a:t>Ease of doing business in</a:t>
            </a:r>
            <a:endParaRPr lang="id-ID" sz="3600" dirty="0">
              <a:latin typeface="Montserrat SemiBold" panose="00000700000000000000" pitchFamily="2" charset="-52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24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060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3072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241604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88605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>
                <a:latin typeface="Montserrat SemiBold" panose="00000700000000000000" pitchFamily="2" charset="-52"/>
              </a:rPr>
              <a:t>Starting a Business in Russia</a:t>
            </a:r>
            <a:endParaRPr lang="id-ID" sz="3600" dirty="0">
              <a:latin typeface="Montserrat SemiBold" panose="00000700000000000000" pitchFamily="2" charset="-52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034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286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Произвольный</PresentationFormat>
  <Paragraphs>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Start-up in Russia and Europe. Cooperation Opportunities</vt:lpstr>
      <vt:lpstr>What is an SME</vt:lpstr>
      <vt:lpstr>Ease of doing business in</vt:lpstr>
      <vt:lpstr>Презентация PowerPoint</vt:lpstr>
      <vt:lpstr>Презентация PowerPoint</vt:lpstr>
      <vt:lpstr>Презентация PowerPoint</vt:lpstr>
      <vt:lpstr>Презентация PowerPoint</vt:lpstr>
      <vt:lpstr>Starting a Business in Russia</vt:lpstr>
      <vt:lpstr>Презентация PowerPoint</vt:lpstr>
      <vt:lpstr>Thank you for your attention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Start-up in Russia and Europe. Cooperation Opportunities</dc:title>
  <dc:creator>pavlov</dc:creator>
  <cp:lastModifiedBy>pavlov</cp:lastModifiedBy>
  <cp:revision>1</cp:revision>
  <dcterms:created xsi:type="dcterms:W3CDTF">2018-10-23T15:25:18Z</dcterms:created>
  <dcterms:modified xsi:type="dcterms:W3CDTF">2018-10-23T15:25:18Z</dcterms:modified>
</cp:coreProperties>
</file>